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36" r:id="rId4"/>
    <p:sldId id="327" r:id="rId5"/>
    <p:sldId id="335" r:id="rId6"/>
    <p:sldId id="322" r:id="rId7"/>
    <p:sldId id="333" r:id="rId8"/>
    <p:sldId id="332" r:id="rId9"/>
    <p:sldId id="338" r:id="rId10"/>
    <p:sldId id="339" r:id="rId11"/>
    <p:sldId id="340" r:id="rId12"/>
    <p:sldId id="341" r:id="rId13"/>
    <p:sldId id="3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1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0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8472-637A-4ABA-AF99-C08E316B2E5B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C316-83B2-473D-BA74-83F3709210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713981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60510-B2E7-4B02-B498-E6DE050C9CCC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83560-9A2E-4EA2-B43F-CDA5616E64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18454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Law enforcement +</a:t>
            </a:r>
            <a:r>
              <a:rPr lang="en-GB" baseline="0" dirty="0" smtClean="0"/>
              <a:t> Insurance “seeing each others perspective”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3A2-A4D9-442F-8119-3DEEE1C3E7F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0345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Pool</a:t>
            </a:r>
            <a:r>
              <a:rPr lang="en-GB" baseline="0" dirty="0" smtClean="0"/>
              <a:t> statistics – at individual level (compare different types of insurance fraud) + bigger picture – patterns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3A2-A4D9-442F-8119-3DEEE1C3E7F1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541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Understand wider</a:t>
            </a:r>
            <a:r>
              <a:rPr lang="en-GB" baseline="0" dirty="0" smtClean="0"/>
              <a:t> criminality it feeds</a:t>
            </a:r>
          </a:p>
          <a:p>
            <a:r>
              <a:rPr lang="en-GB" baseline="0" dirty="0" smtClean="0"/>
              <a:t>IFED is a cog in the law enforcement wheel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3A2-A4D9-442F-8119-3DEEE1C3E7F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7761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Started</a:t>
            </a:r>
            <a:r>
              <a:rPr lang="en-GB" baseline="0" dirty="0" smtClean="0"/>
              <a:t> in Motor – that’s where we first saw the large scale fraud, now happens in other sectors – slip and trip for e.g. </a:t>
            </a:r>
          </a:p>
          <a:p>
            <a:r>
              <a:rPr lang="en-GB" baseline="0" dirty="0" smtClean="0"/>
              <a:t>Insurance needs to pool information between silos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3A2-A4D9-442F-8119-3DEEE1C3E7F1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9915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776" y="457200"/>
            <a:ext cx="8229600" cy="44814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idx="1"/>
          </p:nvPr>
        </p:nvSpPr>
        <p:spPr>
          <a:xfrm>
            <a:off x="384687" y="1485900"/>
            <a:ext cx="8220636" cy="3792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3843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7C1C-9E0D-4748-B44A-FC975EC93AB3}" type="datetimeFigureOut">
              <a:rPr lang="en-GB" smtClean="0"/>
              <a:pPr/>
              <a:t>22/03/2017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NOT PROTECTIVELY MARKED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7963-97E1-4989-8F28-FFEF123D4F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188640"/>
            <a:ext cx="8784976" cy="57606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nsurance Fraud Enforcement Department</a:t>
            </a:r>
          </a:p>
          <a:p>
            <a:pPr algn="ctr"/>
            <a:r>
              <a:rPr lang="en-GB" sz="2000" i="1" dirty="0" smtClean="0">
                <a:latin typeface="Arial" pitchFamily="34" charset="0"/>
                <a:cs typeface="Arial" pitchFamily="34" charset="0"/>
              </a:rPr>
              <a:t>Establishing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the IFED – the hurdles faced and the </a:t>
            </a:r>
            <a:r>
              <a:rPr lang="en-GB" sz="2000" i="1" smtClean="0">
                <a:latin typeface="Arial" pitchFamily="34" charset="0"/>
                <a:cs typeface="Arial" pitchFamily="34" charset="0"/>
              </a:rPr>
              <a:t>lessons learned</a:t>
            </a:r>
            <a:endParaRPr lang="en-GB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white-vers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908720"/>
            <a:ext cx="3164780" cy="1169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 </a:t>
            </a:r>
            <a:r>
              <a:rPr lang="en-GB" sz="6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lang="en-GB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together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PROTECTIVELY MARKED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make this work? </a:t>
            </a:r>
            <a:endParaRPr lang="en-GB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5871713" y="1775604"/>
            <a:ext cx="2298192" cy="3939396"/>
            <a:chOff x="5871713" y="1699404"/>
            <a:chExt cx="2298192" cy="3939396"/>
          </a:xfrm>
          <a:solidFill>
            <a:schemeClr val="bg1">
              <a:lumMod val="50000"/>
            </a:schemeClr>
          </a:solidFill>
        </p:grpSpPr>
        <p:sp>
          <p:nvSpPr>
            <p:cNvPr id="8" name="Isosceles Triangle 7"/>
            <p:cNvSpPr/>
            <p:nvPr/>
          </p:nvSpPr>
          <p:spPr>
            <a:xfrm rot="10800000">
              <a:off x="5871713" y="1699404"/>
              <a:ext cx="2298192" cy="19812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5871713" y="3657600"/>
              <a:ext cx="2298192" cy="19812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58709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8709" y="56958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Insurance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4288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5871713" y="1775604"/>
            <a:ext cx="2298192" cy="3939396"/>
            <a:chOff x="5871713" y="1699404"/>
            <a:chExt cx="2298192" cy="3939396"/>
          </a:xfrm>
          <a:solidFill>
            <a:schemeClr val="bg1">
              <a:lumMod val="50000"/>
            </a:schemeClr>
          </a:solidFill>
        </p:grpSpPr>
        <p:sp>
          <p:nvSpPr>
            <p:cNvPr id="16" name="Isosceles Triangle 15"/>
            <p:cNvSpPr/>
            <p:nvPr/>
          </p:nvSpPr>
          <p:spPr>
            <a:xfrm rot="10800000">
              <a:off x="5871713" y="1699404"/>
              <a:ext cx="2298192" cy="1981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5871713" y="3657600"/>
              <a:ext cx="2298192" cy="19812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458709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8709" y="56958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Insurance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just </a:t>
            </a:r>
            <a:r>
              <a:rPr lang="en-GB" sz="7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insurance fraud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PROTECTIVELY MARKED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make this work? </a:t>
            </a:r>
            <a:endParaRPr lang="en-GB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8"/>
          <p:cNvGrpSpPr/>
          <p:nvPr/>
        </p:nvGrpSpPr>
        <p:grpSpPr>
          <a:xfrm rot="2700000">
            <a:off x="6424872" y="1978659"/>
            <a:ext cx="1186498" cy="990600"/>
            <a:chOff x="3279297" y="4170324"/>
            <a:chExt cx="607477" cy="507179"/>
          </a:xfrm>
        </p:grpSpPr>
        <p:sp>
          <p:nvSpPr>
            <p:cNvPr id="10" name="Freeform 1048"/>
            <p:cNvSpPr>
              <a:spLocks noEditPoints="1"/>
            </p:cNvSpPr>
            <p:nvPr/>
          </p:nvSpPr>
          <p:spPr bwMode="auto">
            <a:xfrm>
              <a:off x="3581613" y="4170324"/>
              <a:ext cx="176410" cy="175699"/>
            </a:xfrm>
            <a:custGeom>
              <a:avLst/>
              <a:gdLst/>
              <a:ahLst/>
              <a:cxnLst>
                <a:cxn ang="0">
                  <a:pos x="455" y="211"/>
                </a:cxn>
                <a:cxn ang="0">
                  <a:pos x="375" y="235"/>
                </a:cxn>
                <a:cxn ang="0">
                  <a:pos x="308" y="280"/>
                </a:cxn>
                <a:cxn ang="0">
                  <a:pos x="255" y="341"/>
                </a:cxn>
                <a:cxn ang="0">
                  <a:pos x="220" y="414"/>
                </a:cxn>
                <a:cxn ang="0">
                  <a:pos x="207" y="498"/>
                </a:cxn>
                <a:cxn ang="0">
                  <a:pos x="220" y="582"/>
                </a:cxn>
                <a:cxn ang="0">
                  <a:pos x="255" y="656"/>
                </a:cxn>
                <a:cxn ang="0">
                  <a:pos x="308" y="717"/>
                </a:cxn>
                <a:cxn ang="0">
                  <a:pos x="375" y="761"/>
                </a:cxn>
                <a:cxn ang="0">
                  <a:pos x="455" y="785"/>
                </a:cxn>
                <a:cxn ang="0">
                  <a:pos x="541" y="785"/>
                </a:cxn>
                <a:cxn ang="0">
                  <a:pos x="619" y="761"/>
                </a:cxn>
                <a:cxn ang="0">
                  <a:pos x="688" y="717"/>
                </a:cxn>
                <a:cxn ang="0">
                  <a:pos x="741" y="656"/>
                </a:cxn>
                <a:cxn ang="0">
                  <a:pos x="776" y="582"/>
                </a:cxn>
                <a:cxn ang="0">
                  <a:pos x="787" y="498"/>
                </a:cxn>
                <a:cxn ang="0">
                  <a:pos x="776" y="414"/>
                </a:cxn>
                <a:cxn ang="0">
                  <a:pos x="741" y="341"/>
                </a:cxn>
                <a:cxn ang="0">
                  <a:pos x="688" y="280"/>
                </a:cxn>
                <a:cxn ang="0">
                  <a:pos x="619" y="235"/>
                </a:cxn>
                <a:cxn ang="0">
                  <a:pos x="541" y="211"/>
                </a:cxn>
                <a:cxn ang="0">
                  <a:pos x="527" y="0"/>
                </a:cxn>
                <a:cxn ang="0">
                  <a:pos x="592" y="89"/>
                </a:cxn>
                <a:cxn ang="0">
                  <a:pos x="688" y="38"/>
                </a:cxn>
                <a:cxn ang="0">
                  <a:pos x="750" y="162"/>
                </a:cxn>
                <a:cxn ang="0">
                  <a:pos x="814" y="220"/>
                </a:cxn>
                <a:cxn ang="0">
                  <a:pos x="939" y="275"/>
                </a:cxn>
                <a:cxn ang="0">
                  <a:pos x="894" y="353"/>
                </a:cxn>
                <a:cxn ang="0">
                  <a:pos x="911" y="417"/>
                </a:cxn>
                <a:cxn ang="0">
                  <a:pos x="989" y="527"/>
                </a:cxn>
                <a:cxn ang="0">
                  <a:pos x="907" y="592"/>
                </a:cxn>
                <a:cxn ang="0">
                  <a:pos x="952" y="688"/>
                </a:cxn>
                <a:cxn ang="0">
                  <a:pos x="831" y="751"/>
                </a:cxn>
                <a:cxn ang="0">
                  <a:pos x="770" y="814"/>
                </a:cxn>
                <a:cxn ang="0">
                  <a:pos x="714" y="939"/>
                </a:cxn>
                <a:cxn ang="0">
                  <a:pos x="618" y="896"/>
                </a:cxn>
                <a:cxn ang="0">
                  <a:pos x="556" y="987"/>
                </a:cxn>
                <a:cxn ang="0">
                  <a:pos x="440" y="910"/>
                </a:cxn>
                <a:cxn ang="0">
                  <a:pos x="358" y="891"/>
                </a:cxn>
                <a:cxn ang="0">
                  <a:pos x="220" y="907"/>
                </a:cxn>
                <a:cxn ang="0">
                  <a:pos x="207" y="799"/>
                </a:cxn>
                <a:cxn ang="0">
                  <a:pos x="100" y="793"/>
                </a:cxn>
                <a:cxn ang="0">
                  <a:pos x="109" y="654"/>
                </a:cxn>
                <a:cxn ang="0">
                  <a:pos x="85" y="574"/>
                </a:cxn>
                <a:cxn ang="0">
                  <a:pos x="0" y="462"/>
                </a:cxn>
                <a:cxn ang="0">
                  <a:pos x="90" y="399"/>
                </a:cxn>
                <a:cxn ang="0">
                  <a:pos x="39" y="301"/>
                </a:cxn>
                <a:cxn ang="0">
                  <a:pos x="168" y="241"/>
                </a:cxn>
                <a:cxn ang="0">
                  <a:pos x="223" y="183"/>
                </a:cxn>
                <a:cxn ang="0">
                  <a:pos x="276" y="50"/>
                </a:cxn>
                <a:cxn ang="0">
                  <a:pos x="379" y="97"/>
                </a:cxn>
                <a:cxn ang="0">
                  <a:pos x="434" y="3"/>
                </a:cxn>
              </a:cxnLst>
              <a:rect l="0" t="0" r="r" b="b"/>
              <a:pathLst>
                <a:path w="989" h="989">
                  <a:moveTo>
                    <a:pt x="497" y="208"/>
                  </a:moveTo>
                  <a:lnTo>
                    <a:pt x="455" y="211"/>
                  </a:lnTo>
                  <a:lnTo>
                    <a:pt x="414" y="221"/>
                  </a:lnTo>
                  <a:lnTo>
                    <a:pt x="375" y="235"/>
                  </a:lnTo>
                  <a:lnTo>
                    <a:pt x="340" y="255"/>
                  </a:lnTo>
                  <a:lnTo>
                    <a:pt x="308" y="280"/>
                  </a:lnTo>
                  <a:lnTo>
                    <a:pt x="279" y="308"/>
                  </a:lnTo>
                  <a:lnTo>
                    <a:pt x="255" y="341"/>
                  </a:lnTo>
                  <a:lnTo>
                    <a:pt x="234" y="376"/>
                  </a:lnTo>
                  <a:lnTo>
                    <a:pt x="220" y="414"/>
                  </a:lnTo>
                  <a:lnTo>
                    <a:pt x="210" y="456"/>
                  </a:lnTo>
                  <a:lnTo>
                    <a:pt x="207" y="498"/>
                  </a:lnTo>
                  <a:lnTo>
                    <a:pt x="210" y="541"/>
                  </a:lnTo>
                  <a:lnTo>
                    <a:pt x="220" y="582"/>
                  </a:lnTo>
                  <a:lnTo>
                    <a:pt x="234" y="620"/>
                  </a:lnTo>
                  <a:lnTo>
                    <a:pt x="255" y="656"/>
                  </a:lnTo>
                  <a:lnTo>
                    <a:pt x="279" y="689"/>
                  </a:lnTo>
                  <a:lnTo>
                    <a:pt x="308" y="717"/>
                  </a:lnTo>
                  <a:lnTo>
                    <a:pt x="340" y="741"/>
                  </a:lnTo>
                  <a:lnTo>
                    <a:pt x="375" y="761"/>
                  </a:lnTo>
                  <a:lnTo>
                    <a:pt x="414" y="776"/>
                  </a:lnTo>
                  <a:lnTo>
                    <a:pt x="455" y="785"/>
                  </a:lnTo>
                  <a:lnTo>
                    <a:pt x="497" y="788"/>
                  </a:lnTo>
                  <a:lnTo>
                    <a:pt x="541" y="785"/>
                  </a:lnTo>
                  <a:lnTo>
                    <a:pt x="581" y="776"/>
                  </a:lnTo>
                  <a:lnTo>
                    <a:pt x="619" y="761"/>
                  </a:lnTo>
                  <a:lnTo>
                    <a:pt x="656" y="741"/>
                  </a:lnTo>
                  <a:lnTo>
                    <a:pt x="688" y="717"/>
                  </a:lnTo>
                  <a:lnTo>
                    <a:pt x="717" y="689"/>
                  </a:lnTo>
                  <a:lnTo>
                    <a:pt x="741" y="656"/>
                  </a:lnTo>
                  <a:lnTo>
                    <a:pt x="760" y="620"/>
                  </a:lnTo>
                  <a:lnTo>
                    <a:pt x="776" y="582"/>
                  </a:lnTo>
                  <a:lnTo>
                    <a:pt x="784" y="541"/>
                  </a:lnTo>
                  <a:lnTo>
                    <a:pt x="787" y="498"/>
                  </a:lnTo>
                  <a:lnTo>
                    <a:pt x="784" y="456"/>
                  </a:lnTo>
                  <a:lnTo>
                    <a:pt x="776" y="414"/>
                  </a:lnTo>
                  <a:lnTo>
                    <a:pt x="760" y="376"/>
                  </a:lnTo>
                  <a:lnTo>
                    <a:pt x="741" y="341"/>
                  </a:lnTo>
                  <a:lnTo>
                    <a:pt x="717" y="308"/>
                  </a:lnTo>
                  <a:lnTo>
                    <a:pt x="688" y="280"/>
                  </a:lnTo>
                  <a:lnTo>
                    <a:pt x="656" y="255"/>
                  </a:lnTo>
                  <a:lnTo>
                    <a:pt x="619" y="235"/>
                  </a:lnTo>
                  <a:lnTo>
                    <a:pt x="581" y="221"/>
                  </a:lnTo>
                  <a:lnTo>
                    <a:pt x="541" y="211"/>
                  </a:lnTo>
                  <a:lnTo>
                    <a:pt x="497" y="208"/>
                  </a:lnTo>
                  <a:close/>
                  <a:moveTo>
                    <a:pt x="527" y="0"/>
                  </a:moveTo>
                  <a:lnTo>
                    <a:pt x="550" y="83"/>
                  </a:lnTo>
                  <a:lnTo>
                    <a:pt x="592" y="89"/>
                  </a:lnTo>
                  <a:lnTo>
                    <a:pt x="631" y="100"/>
                  </a:lnTo>
                  <a:lnTo>
                    <a:pt x="688" y="38"/>
                  </a:lnTo>
                  <a:lnTo>
                    <a:pt x="771" y="83"/>
                  </a:lnTo>
                  <a:lnTo>
                    <a:pt x="750" y="162"/>
                  </a:lnTo>
                  <a:lnTo>
                    <a:pt x="784" y="188"/>
                  </a:lnTo>
                  <a:lnTo>
                    <a:pt x="814" y="220"/>
                  </a:lnTo>
                  <a:lnTo>
                    <a:pt x="891" y="196"/>
                  </a:lnTo>
                  <a:lnTo>
                    <a:pt x="939" y="275"/>
                  </a:lnTo>
                  <a:lnTo>
                    <a:pt x="885" y="331"/>
                  </a:lnTo>
                  <a:lnTo>
                    <a:pt x="894" y="353"/>
                  </a:lnTo>
                  <a:lnTo>
                    <a:pt x="901" y="376"/>
                  </a:lnTo>
                  <a:lnTo>
                    <a:pt x="911" y="417"/>
                  </a:lnTo>
                  <a:lnTo>
                    <a:pt x="987" y="434"/>
                  </a:lnTo>
                  <a:lnTo>
                    <a:pt x="989" y="527"/>
                  </a:lnTo>
                  <a:lnTo>
                    <a:pt x="915" y="548"/>
                  </a:lnTo>
                  <a:lnTo>
                    <a:pt x="907" y="592"/>
                  </a:lnTo>
                  <a:lnTo>
                    <a:pt x="894" y="635"/>
                  </a:lnTo>
                  <a:lnTo>
                    <a:pt x="952" y="688"/>
                  </a:lnTo>
                  <a:lnTo>
                    <a:pt x="907" y="770"/>
                  </a:lnTo>
                  <a:lnTo>
                    <a:pt x="831" y="751"/>
                  </a:lnTo>
                  <a:lnTo>
                    <a:pt x="802" y="784"/>
                  </a:lnTo>
                  <a:lnTo>
                    <a:pt x="770" y="814"/>
                  </a:lnTo>
                  <a:lnTo>
                    <a:pt x="793" y="891"/>
                  </a:lnTo>
                  <a:lnTo>
                    <a:pt x="714" y="939"/>
                  </a:lnTo>
                  <a:lnTo>
                    <a:pt x="656" y="882"/>
                  </a:lnTo>
                  <a:lnTo>
                    <a:pt x="618" y="896"/>
                  </a:lnTo>
                  <a:lnTo>
                    <a:pt x="574" y="907"/>
                  </a:lnTo>
                  <a:lnTo>
                    <a:pt x="556" y="987"/>
                  </a:lnTo>
                  <a:lnTo>
                    <a:pt x="462" y="989"/>
                  </a:lnTo>
                  <a:lnTo>
                    <a:pt x="440" y="910"/>
                  </a:lnTo>
                  <a:lnTo>
                    <a:pt x="398" y="902"/>
                  </a:lnTo>
                  <a:lnTo>
                    <a:pt x="358" y="891"/>
                  </a:lnTo>
                  <a:lnTo>
                    <a:pt x="302" y="951"/>
                  </a:lnTo>
                  <a:lnTo>
                    <a:pt x="220" y="907"/>
                  </a:lnTo>
                  <a:lnTo>
                    <a:pt x="240" y="826"/>
                  </a:lnTo>
                  <a:lnTo>
                    <a:pt x="207" y="799"/>
                  </a:lnTo>
                  <a:lnTo>
                    <a:pt x="178" y="768"/>
                  </a:lnTo>
                  <a:lnTo>
                    <a:pt x="100" y="793"/>
                  </a:lnTo>
                  <a:lnTo>
                    <a:pt x="50" y="714"/>
                  </a:lnTo>
                  <a:lnTo>
                    <a:pt x="109" y="654"/>
                  </a:lnTo>
                  <a:lnTo>
                    <a:pt x="96" y="617"/>
                  </a:lnTo>
                  <a:lnTo>
                    <a:pt x="85" y="574"/>
                  </a:lnTo>
                  <a:lnTo>
                    <a:pt x="3" y="556"/>
                  </a:lnTo>
                  <a:lnTo>
                    <a:pt x="0" y="462"/>
                  </a:lnTo>
                  <a:lnTo>
                    <a:pt x="82" y="439"/>
                  </a:lnTo>
                  <a:lnTo>
                    <a:pt x="90" y="399"/>
                  </a:lnTo>
                  <a:lnTo>
                    <a:pt x="102" y="359"/>
                  </a:lnTo>
                  <a:lnTo>
                    <a:pt x="39" y="301"/>
                  </a:lnTo>
                  <a:lnTo>
                    <a:pt x="83" y="220"/>
                  </a:lnTo>
                  <a:lnTo>
                    <a:pt x="168" y="241"/>
                  </a:lnTo>
                  <a:lnTo>
                    <a:pt x="194" y="211"/>
                  </a:lnTo>
                  <a:lnTo>
                    <a:pt x="223" y="183"/>
                  </a:lnTo>
                  <a:lnTo>
                    <a:pt x="196" y="99"/>
                  </a:lnTo>
                  <a:lnTo>
                    <a:pt x="276" y="50"/>
                  </a:lnTo>
                  <a:lnTo>
                    <a:pt x="339" y="112"/>
                  </a:lnTo>
                  <a:lnTo>
                    <a:pt x="379" y="97"/>
                  </a:lnTo>
                  <a:lnTo>
                    <a:pt x="415" y="88"/>
                  </a:lnTo>
                  <a:lnTo>
                    <a:pt x="434" y="3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49"/>
            <p:cNvSpPr>
              <a:spLocks noEditPoints="1"/>
            </p:cNvSpPr>
            <p:nvPr/>
          </p:nvSpPr>
          <p:spPr bwMode="auto">
            <a:xfrm>
              <a:off x="3279297" y="4284137"/>
              <a:ext cx="393366" cy="393366"/>
            </a:xfrm>
            <a:custGeom>
              <a:avLst/>
              <a:gdLst/>
              <a:ahLst/>
              <a:cxnLst>
                <a:cxn ang="0">
                  <a:pos x="990" y="477"/>
                </a:cxn>
                <a:cxn ang="0">
                  <a:pos x="820" y="535"/>
                </a:cxn>
                <a:cxn ang="0">
                  <a:pos x="675" y="636"/>
                </a:cxn>
                <a:cxn ang="0">
                  <a:pos x="563" y="770"/>
                </a:cxn>
                <a:cxn ang="0">
                  <a:pos x="490" y="932"/>
                </a:cxn>
                <a:cxn ang="0">
                  <a:pos x="464" y="1114"/>
                </a:cxn>
                <a:cxn ang="0">
                  <a:pos x="490" y="1297"/>
                </a:cxn>
                <a:cxn ang="0">
                  <a:pos x="563" y="1458"/>
                </a:cxn>
                <a:cxn ang="0">
                  <a:pos x="675" y="1594"/>
                </a:cxn>
                <a:cxn ang="0">
                  <a:pos x="820" y="1693"/>
                </a:cxn>
                <a:cxn ang="0">
                  <a:pos x="990" y="1751"/>
                </a:cxn>
                <a:cxn ang="0">
                  <a:pos x="1175" y="1760"/>
                </a:cxn>
                <a:cxn ang="0">
                  <a:pos x="1351" y="1718"/>
                </a:cxn>
                <a:cxn ang="0">
                  <a:pos x="1506" y="1631"/>
                </a:cxn>
                <a:cxn ang="0">
                  <a:pos x="1630" y="1507"/>
                </a:cxn>
                <a:cxn ang="0">
                  <a:pos x="1716" y="1353"/>
                </a:cxn>
                <a:cxn ang="0">
                  <a:pos x="1758" y="1176"/>
                </a:cxn>
                <a:cxn ang="0">
                  <a:pos x="1750" y="991"/>
                </a:cxn>
                <a:cxn ang="0">
                  <a:pos x="1692" y="821"/>
                </a:cxn>
                <a:cxn ang="0">
                  <a:pos x="1592" y="677"/>
                </a:cxn>
                <a:cxn ang="0">
                  <a:pos x="1457" y="564"/>
                </a:cxn>
                <a:cxn ang="0">
                  <a:pos x="1295" y="492"/>
                </a:cxn>
                <a:cxn ang="0">
                  <a:pos x="1113" y="466"/>
                </a:cxn>
                <a:cxn ang="0">
                  <a:pos x="1292" y="194"/>
                </a:cxn>
                <a:cxn ang="0">
                  <a:pos x="1539" y="85"/>
                </a:cxn>
                <a:cxn ang="0">
                  <a:pos x="1728" y="401"/>
                </a:cxn>
                <a:cxn ang="0">
                  <a:pos x="1991" y="438"/>
                </a:cxn>
                <a:cxn ang="0">
                  <a:pos x="1998" y="790"/>
                </a:cxn>
                <a:cxn ang="0">
                  <a:pos x="2038" y="933"/>
                </a:cxn>
                <a:cxn ang="0">
                  <a:pos x="2047" y="1226"/>
                </a:cxn>
                <a:cxn ang="0">
                  <a:pos x="1999" y="1422"/>
                </a:cxn>
                <a:cxn ang="0">
                  <a:pos x="1858" y="1679"/>
                </a:cxn>
                <a:cxn ang="0">
                  <a:pos x="1721" y="1822"/>
                </a:cxn>
                <a:cxn ang="0">
                  <a:pos x="1467" y="1975"/>
                </a:cxn>
                <a:cxn ang="0">
                  <a:pos x="1332" y="2018"/>
                </a:cxn>
                <a:cxn ang="0">
                  <a:pos x="1034" y="2213"/>
                </a:cxn>
                <a:cxn ang="0">
                  <a:pos x="859" y="2010"/>
                </a:cxn>
                <a:cxn ang="0">
                  <a:pos x="491" y="2029"/>
                </a:cxn>
                <a:cxn ang="0">
                  <a:pos x="441" y="1766"/>
                </a:cxn>
                <a:cxn ang="0">
                  <a:pos x="112" y="1597"/>
                </a:cxn>
                <a:cxn ang="0">
                  <a:pos x="213" y="1380"/>
                </a:cxn>
                <a:cxn ang="0">
                  <a:pos x="6" y="1244"/>
                </a:cxn>
                <a:cxn ang="0">
                  <a:pos x="195" y="922"/>
                </a:cxn>
                <a:cxn ang="0">
                  <a:pos x="85" y="674"/>
                </a:cxn>
                <a:cxn ang="0">
                  <a:pos x="412" y="493"/>
                </a:cxn>
                <a:cxn ang="0">
                  <a:pos x="438" y="222"/>
                </a:cxn>
                <a:cxn ang="0">
                  <a:pos x="801" y="232"/>
                </a:cxn>
                <a:cxn ang="0">
                  <a:pos x="928" y="197"/>
                </a:cxn>
              </a:cxnLst>
              <a:rect l="0" t="0" r="r" b="b"/>
              <a:pathLst>
                <a:path w="2213" h="2213">
                  <a:moveTo>
                    <a:pt x="1113" y="466"/>
                  </a:moveTo>
                  <a:lnTo>
                    <a:pt x="1050" y="468"/>
                  </a:lnTo>
                  <a:lnTo>
                    <a:pt x="990" y="477"/>
                  </a:lnTo>
                  <a:lnTo>
                    <a:pt x="931" y="492"/>
                  </a:lnTo>
                  <a:lnTo>
                    <a:pt x="874" y="510"/>
                  </a:lnTo>
                  <a:lnTo>
                    <a:pt x="820" y="535"/>
                  </a:lnTo>
                  <a:lnTo>
                    <a:pt x="768" y="564"/>
                  </a:lnTo>
                  <a:lnTo>
                    <a:pt x="721" y="597"/>
                  </a:lnTo>
                  <a:lnTo>
                    <a:pt x="675" y="636"/>
                  </a:lnTo>
                  <a:lnTo>
                    <a:pt x="634" y="677"/>
                  </a:lnTo>
                  <a:lnTo>
                    <a:pt x="596" y="722"/>
                  </a:lnTo>
                  <a:lnTo>
                    <a:pt x="563" y="770"/>
                  </a:lnTo>
                  <a:lnTo>
                    <a:pt x="534" y="821"/>
                  </a:lnTo>
                  <a:lnTo>
                    <a:pt x="509" y="876"/>
                  </a:lnTo>
                  <a:lnTo>
                    <a:pt x="490" y="932"/>
                  </a:lnTo>
                  <a:lnTo>
                    <a:pt x="476" y="991"/>
                  </a:lnTo>
                  <a:lnTo>
                    <a:pt x="467" y="1052"/>
                  </a:lnTo>
                  <a:lnTo>
                    <a:pt x="464" y="1114"/>
                  </a:lnTo>
                  <a:lnTo>
                    <a:pt x="467" y="1176"/>
                  </a:lnTo>
                  <a:lnTo>
                    <a:pt x="476" y="1237"/>
                  </a:lnTo>
                  <a:lnTo>
                    <a:pt x="490" y="1297"/>
                  </a:lnTo>
                  <a:lnTo>
                    <a:pt x="509" y="1353"/>
                  </a:lnTo>
                  <a:lnTo>
                    <a:pt x="534" y="1407"/>
                  </a:lnTo>
                  <a:lnTo>
                    <a:pt x="563" y="1458"/>
                  </a:lnTo>
                  <a:lnTo>
                    <a:pt x="596" y="1507"/>
                  </a:lnTo>
                  <a:lnTo>
                    <a:pt x="634" y="1552"/>
                  </a:lnTo>
                  <a:lnTo>
                    <a:pt x="675" y="1594"/>
                  </a:lnTo>
                  <a:lnTo>
                    <a:pt x="721" y="1631"/>
                  </a:lnTo>
                  <a:lnTo>
                    <a:pt x="768" y="1664"/>
                  </a:lnTo>
                  <a:lnTo>
                    <a:pt x="820" y="1693"/>
                  </a:lnTo>
                  <a:lnTo>
                    <a:pt x="874" y="1718"/>
                  </a:lnTo>
                  <a:lnTo>
                    <a:pt x="931" y="1738"/>
                  </a:lnTo>
                  <a:lnTo>
                    <a:pt x="990" y="1751"/>
                  </a:lnTo>
                  <a:lnTo>
                    <a:pt x="1050" y="1760"/>
                  </a:lnTo>
                  <a:lnTo>
                    <a:pt x="1113" y="1764"/>
                  </a:lnTo>
                  <a:lnTo>
                    <a:pt x="1175" y="1760"/>
                  </a:lnTo>
                  <a:lnTo>
                    <a:pt x="1236" y="1751"/>
                  </a:lnTo>
                  <a:lnTo>
                    <a:pt x="1295" y="1738"/>
                  </a:lnTo>
                  <a:lnTo>
                    <a:pt x="1351" y="1718"/>
                  </a:lnTo>
                  <a:lnTo>
                    <a:pt x="1406" y="1693"/>
                  </a:lnTo>
                  <a:lnTo>
                    <a:pt x="1457" y="1664"/>
                  </a:lnTo>
                  <a:lnTo>
                    <a:pt x="1506" y="1631"/>
                  </a:lnTo>
                  <a:lnTo>
                    <a:pt x="1550" y="1594"/>
                  </a:lnTo>
                  <a:lnTo>
                    <a:pt x="1592" y="1552"/>
                  </a:lnTo>
                  <a:lnTo>
                    <a:pt x="1630" y="1507"/>
                  </a:lnTo>
                  <a:lnTo>
                    <a:pt x="1663" y="1458"/>
                  </a:lnTo>
                  <a:lnTo>
                    <a:pt x="1692" y="1407"/>
                  </a:lnTo>
                  <a:lnTo>
                    <a:pt x="1716" y="1353"/>
                  </a:lnTo>
                  <a:lnTo>
                    <a:pt x="1735" y="1297"/>
                  </a:lnTo>
                  <a:lnTo>
                    <a:pt x="1750" y="1237"/>
                  </a:lnTo>
                  <a:lnTo>
                    <a:pt x="1758" y="1176"/>
                  </a:lnTo>
                  <a:lnTo>
                    <a:pt x="1761" y="1114"/>
                  </a:lnTo>
                  <a:lnTo>
                    <a:pt x="1758" y="1052"/>
                  </a:lnTo>
                  <a:lnTo>
                    <a:pt x="1750" y="991"/>
                  </a:lnTo>
                  <a:lnTo>
                    <a:pt x="1735" y="932"/>
                  </a:lnTo>
                  <a:lnTo>
                    <a:pt x="1716" y="876"/>
                  </a:lnTo>
                  <a:lnTo>
                    <a:pt x="1692" y="821"/>
                  </a:lnTo>
                  <a:lnTo>
                    <a:pt x="1663" y="770"/>
                  </a:lnTo>
                  <a:lnTo>
                    <a:pt x="1630" y="722"/>
                  </a:lnTo>
                  <a:lnTo>
                    <a:pt x="1592" y="677"/>
                  </a:lnTo>
                  <a:lnTo>
                    <a:pt x="1550" y="636"/>
                  </a:lnTo>
                  <a:lnTo>
                    <a:pt x="1506" y="597"/>
                  </a:lnTo>
                  <a:lnTo>
                    <a:pt x="1457" y="564"/>
                  </a:lnTo>
                  <a:lnTo>
                    <a:pt x="1406" y="535"/>
                  </a:lnTo>
                  <a:lnTo>
                    <a:pt x="1351" y="510"/>
                  </a:lnTo>
                  <a:lnTo>
                    <a:pt x="1295" y="492"/>
                  </a:lnTo>
                  <a:lnTo>
                    <a:pt x="1236" y="477"/>
                  </a:lnTo>
                  <a:lnTo>
                    <a:pt x="1175" y="468"/>
                  </a:lnTo>
                  <a:lnTo>
                    <a:pt x="1113" y="466"/>
                  </a:lnTo>
                  <a:close/>
                  <a:moveTo>
                    <a:pt x="1179" y="0"/>
                  </a:moveTo>
                  <a:lnTo>
                    <a:pt x="1231" y="184"/>
                  </a:lnTo>
                  <a:lnTo>
                    <a:pt x="1292" y="194"/>
                  </a:lnTo>
                  <a:lnTo>
                    <a:pt x="1352" y="207"/>
                  </a:lnTo>
                  <a:lnTo>
                    <a:pt x="1411" y="225"/>
                  </a:lnTo>
                  <a:lnTo>
                    <a:pt x="1539" y="85"/>
                  </a:lnTo>
                  <a:lnTo>
                    <a:pt x="1723" y="184"/>
                  </a:lnTo>
                  <a:lnTo>
                    <a:pt x="1677" y="361"/>
                  </a:lnTo>
                  <a:lnTo>
                    <a:pt x="1728" y="401"/>
                  </a:lnTo>
                  <a:lnTo>
                    <a:pt x="1776" y="445"/>
                  </a:lnTo>
                  <a:lnTo>
                    <a:pt x="1821" y="492"/>
                  </a:lnTo>
                  <a:lnTo>
                    <a:pt x="1991" y="438"/>
                  </a:lnTo>
                  <a:lnTo>
                    <a:pt x="2101" y="616"/>
                  </a:lnTo>
                  <a:lnTo>
                    <a:pt x="1979" y="741"/>
                  </a:lnTo>
                  <a:lnTo>
                    <a:pt x="1998" y="790"/>
                  </a:lnTo>
                  <a:lnTo>
                    <a:pt x="2016" y="841"/>
                  </a:lnTo>
                  <a:lnTo>
                    <a:pt x="2028" y="887"/>
                  </a:lnTo>
                  <a:lnTo>
                    <a:pt x="2038" y="933"/>
                  </a:lnTo>
                  <a:lnTo>
                    <a:pt x="2207" y="970"/>
                  </a:lnTo>
                  <a:lnTo>
                    <a:pt x="2213" y="1179"/>
                  </a:lnTo>
                  <a:lnTo>
                    <a:pt x="2047" y="1226"/>
                  </a:lnTo>
                  <a:lnTo>
                    <a:pt x="2036" y="1292"/>
                  </a:lnTo>
                  <a:lnTo>
                    <a:pt x="2020" y="1358"/>
                  </a:lnTo>
                  <a:lnTo>
                    <a:pt x="1999" y="1422"/>
                  </a:lnTo>
                  <a:lnTo>
                    <a:pt x="2128" y="1539"/>
                  </a:lnTo>
                  <a:lnTo>
                    <a:pt x="2028" y="1723"/>
                  </a:lnTo>
                  <a:lnTo>
                    <a:pt x="1858" y="1679"/>
                  </a:lnTo>
                  <a:lnTo>
                    <a:pt x="1815" y="1729"/>
                  </a:lnTo>
                  <a:lnTo>
                    <a:pt x="1770" y="1777"/>
                  </a:lnTo>
                  <a:lnTo>
                    <a:pt x="1721" y="1822"/>
                  </a:lnTo>
                  <a:lnTo>
                    <a:pt x="1775" y="1991"/>
                  </a:lnTo>
                  <a:lnTo>
                    <a:pt x="1597" y="2101"/>
                  </a:lnTo>
                  <a:lnTo>
                    <a:pt x="1467" y="1975"/>
                  </a:lnTo>
                  <a:lnTo>
                    <a:pt x="1425" y="1990"/>
                  </a:lnTo>
                  <a:lnTo>
                    <a:pt x="1382" y="2005"/>
                  </a:lnTo>
                  <a:lnTo>
                    <a:pt x="1332" y="2018"/>
                  </a:lnTo>
                  <a:lnTo>
                    <a:pt x="1282" y="2029"/>
                  </a:lnTo>
                  <a:lnTo>
                    <a:pt x="1243" y="2207"/>
                  </a:lnTo>
                  <a:lnTo>
                    <a:pt x="1034" y="2213"/>
                  </a:lnTo>
                  <a:lnTo>
                    <a:pt x="984" y="2036"/>
                  </a:lnTo>
                  <a:lnTo>
                    <a:pt x="922" y="2026"/>
                  </a:lnTo>
                  <a:lnTo>
                    <a:pt x="859" y="2010"/>
                  </a:lnTo>
                  <a:lnTo>
                    <a:pt x="799" y="1991"/>
                  </a:lnTo>
                  <a:lnTo>
                    <a:pt x="674" y="2128"/>
                  </a:lnTo>
                  <a:lnTo>
                    <a:pt x="491" y="2029"/>
                  </a:lnTo>
                  <a:lnTo>
                    <a:pt x="536" y="1850"/>
                  </a:lnTo>
                  <a:lnTo>
                    <a:pt x="488" y="1809"/>
                  </a:lnTo>
                  <a:lnTo>
                    <a:pt x="441" y="1766"/>
                  </a:lnTo>
                  <a:lnTo>
                    <a:pt x="399" y="1719"/>
                  </a:lnTo>
                  <a:lnTo>
                    <a:pt x="222" y="1775"/>
                  </a:lnTo>
                  <a:lnTo>
                    <a:pt x="112" y="1597"/>
                  </a:lnTo>
                  <a:lnTo>
                    <a:pt x="242" y="1463"/>
                  </a:lnTo>
                  <a:lnTo>
                    <a:pt x="227" y="1423"/>
                  </a:lnTo>
                  <a:lnTo>
                    <a:pt x="213" y="1380"/>
                  </a:lnTo>
                  <a:lnTo>
                    <a:pt x="200" y="1332"/>
                  </a:lnTo>
                  <a:lnTo>
                    <a:pt x="189" y="1284"/>
                  </a:lnTo>
                  <a:lnTo>
                    <a:pt x="6" y="1244"/>
                  </a:lnTo>
                  <a:lnTo>
                    <a:pt x="0" y="1035"/>
                  </a:lnTo>
                  <a:lnTo>
                    <a:pt x="184" y="983"/>
                  </a:lnTo>
                  <a:lnTo>
                    <a:pt x="195" y="922"/>
                  </a:lnTo>
                  <a:lnTo>
                    <a:pt x="209" y="863"/>
                  </a:lnTo>
                  <a:lnTo>
                    <a:pt x="228" y="805"/>
                  </a:lnTo>
                  <a:lnTo>
                    <a:pt x="85" y="674"/>
                  </a:lnTo>
                  <a:lnTo>
                    <a:pt x="184" y="491"/>
                  </a:lnTo>
                  <a:lnTo>
                    <a:pt x="375" y="538"/>
                  </a:lnTo>
                  <a:lnTo>
                    <a:pt x="412" y="493"/>
                  </a:lnTo>
                  <a:lnTo>
                    <a:pt x="454" y="450"/>
                  </a:lnTo>
                  <a:lnTo>
                    <a:pt x="498" y="409"/>
                  </a:lnTo>
                  <a:lnTo>
                    <a:pt x="438" y="222"/>
                  </a:lnTo>
                  <a:lnTo>
                    <a:pt x="616" y="112"/>
                  </a:lnTo>
                  <a:lnTo>
                    <a:pt x="757" y="250"/>
                  </a:lnTo>
                  <a:lnTo>
                    <a:pt x="801" y="232"/>
                  </a:lnTo>
                  <a:lnTo>
                    <a:pt x="847" y="216"/>
                  </a:lnTo>
                  <a:lnTo>
                    <a:pt x="887" y="206"/>
                  </a:lnTo>
                  <a:lnTo>
                    <a:pt x="928" y="197"/>
                  </a:lnTo>
                  <a:lnTo>
                    <a:pt x="970" y="6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050"/>
            <p:cNvSpPr>
              <a:spLocks noEditPoints="1"/>
            </p:cNvSpPr>
            <p:nvPr/>
          </p:nvSpPr>
          <p:spPr bwMode="auto">
            <a:xfrm>
              <a:off x="3664127" y="4447032"/>
              <a:ext cx="222647" cy="226915"/>
            </a:xfrm>
            <a:custGeom>
              <a:avLst/>
              <a:gdLst/>
              <a:ahLst/>
              <a:cxnLst>
                <a:cxn ang="0">
                  <a:pos x="582" y="298"/>
                </a:cxn>
                <a:cxn ang="0">
                  <a:pos x="496" y="321"/>
                </a:cxn>
                <a:cxn ang="0">
                  <a:pos x="420" y="366"/>
                </a:cxn>
                <a:cxn ang="0">
                  <a:pos x="358" y="428"/>
                </a:cxn>
                <a:cxn ang="0">
                  <a:pos x="314" y="504"/>
                </a:cxn>
                <a:cxn ang="0">
                  <a:pos x="290" y="591"/>
                </a:cxn>
                <a:cxn ang="0">
                  <a:pos x="290" y="684"/>
                </a:cxn>
                <a:cxn ang="0">
                  <a:pos x="314" y="771"/>
                </a:cxn>
                <a:cxn ang="0">
                  <a:pos x="358" y="846"/>
                </a:cxn>
                <a:cxn ang="0">
                  <a:pos x="420" y="909"/>
                </a:cxn>
                <a:cxn ang="0">
                  <a:pos x="496" y="953"/>
                </a:cxn>
                <a:cxn ang="0">
                  <a:pos x="582" y="977"/>
                </a:cxn>
                <a:cxn ang="0">
                  <a:pos x="675" y="977"/>
                </a:cxn>
                <a:cxn ang="0">
                  <a:pos x="762" y="953"/>
                </a:cxn>
                <a:cxn ang="0">
                  <a:pos x="838" y="909"/>
                </a:cxn>
                <a:cxn ang="0">
                  <a:pos x="900" y="846"/>
                </a:cxn>
                <a:cxn ang="0">
                  <a:pos x="945" y="771"/>
                </a:cxn>
                <a:cxn ang="0">
                  <a:pos x="968" y="684"/>
                </a:cxn>
                <a:cxn ang="0">
                  <a:pos x="968" y="591"/>
                </a:cxn>
                <a:cxn ang="0">
                  <a:pos x="945" y="504"/>
                </a:cxn>
                <a:cxn ang="0">
                  <a:pos x="900" y="428"/>
                </a:cxn>
                <a:cxn ang="0">
                  <a:pos x="838" y="366"/>
                </a:cxn>
                <a:cxn ang="0">
                  <a:pos x="762" y="321"/>
                </a:cxn>
                <a:cxn ang="0">
                  <a:pos x="675" y="298"/>
                </a:cxn>
                <a:cxn ang="0">
                  <a:pos x="621" y="0"/>
                </a:cxn>
                <a:cxn ang="0">
                  <a:pos x="739" y="167"/>
                </a:cxn>
                <a:cxn ang="0">
                  <a:pos x="805" y="187"/>
                </a:cxn>
                <a:cxn ang="0">
                  <a:pos x="977" y="106"/>
                </a:cxn>
                <a:cxn ang="0">
                  <a:pos x="1049" y="162"/>
                </a:cxn>
                <a:cxn ang="0">
                  <a:pos x="1016" y="348"/>
                </a:cxn>
                <a:cxn ang="0">
                  <a:pos x="1203" y="371"/>
                </a:cxn>
                <a:cxn ang="0">
                  <a:pos x="1229" y="435"/>
                </a:cxn>
                <a:cxn ang="0">
                  <a:pos x="1248" y="501"/>
                </a:cxn>
                <a:cxn ang="0">
                  <a:pos x="1113" y="632"/>
                </a:cxn>
                <a:cxn ang="0">
                  <a:pos x="1251" y="762"/>
                </a:cxn>
                <a:cxn ang="0">
                  <a:pos x="1227" y="849"/>
                </a:cxn>
                <a:cxn ang="0">
                  <a:pos x="1045" y="888"/>
                </a:cxn>
                <a:cxn ang="0">
                  <a:pos x="1002" y="950"/>
                </a:cxn>
                <a:cxn ang="0">
                  <a:pos x="1025" y="1135"/>
                </a:cxn>
                <a:cxn ang="0">
                  <a:pos x="952" y="1186"/>
                </a:cxn>
                <a:cxn ang="0">
                  <a:pos x="782" y="1100"/>
                </a:cxn>
                <a:cxn ang="0">
                  <a:pos x="700" y="1272"/>
                </a:cxn>
                <a:cxn ang="0">
                  <a:pos x="568" y="1274"/>
                </a:cxn>
                <a:cxn ang="0">
                  <a:pos x="481" y="1103"/>
                </a:cxn>
                <a:cxn ang="0">
                  <a:pos x="312" y="1194"/>
                </a:cxn>
                <a:cxn ang="0">
                  <a:pos x="238" y="1146"/>
                </a:cxn>
                <a:cxn ang="0">
                  <a:pos x="259" y="957"/>
                </a:cxn>
                <a:cxn ang="0">
                  <a:pos x="214" y="896"/>
                </a:cxn>
                <a:cxn ang="0">
                  <a:pos x="31" y="872"/>
                </a:cxn>
                <a:cxn ang="0">
                  <a:pos x="11" y="809"/>
                </a:cxn>
                <a:cxn ang="0">
                  <a:pos x="143" y="678"/>
                </a:cxn>
                <a:cxn ang="0">
                  <a:pos x="143" y="605"/>
                </a:cxn>
                <a:cxn ang="0">
                  <a:pos x="12" y="466"/>
                </a:cxn>
                <a:cxn ang="0">
                  <a:pos x="42" y="383"/>
                </a:cxn>
                <a:cxn ang="0">
                  <a:pos x="233" y="356"/>
                </a:cxn>
                <a:cxn ang="0">
                  <a:pos x="196" y="167"/>
                </a:cxn>
                <a:cxn ang="0">
                  <a:pos x="266" y="111"/>
                </a:cxn>
                <a:cxn ang="0">
                  <a:pos x="441" y="191"/>
                </a:cxn>
                <a:cxn ang="0">
                  <a:pos x="507" y="169"/>
                </a:cxn>
                <a:cxn ang="0">
                  <a:pos x="621" y="0"/>
                </a:cxn>
              </a:cxnLst>
              <a:rect l="0" t="0" r="r" b="b"/>
              <a:pathLst>
                <a:path w="1251" h="1276">
                  <a:moveTo>
                    <a:pt x="629" y="295"/>
                  </a:moveTo>
                  <a:lnTo>
                    <a:pt x="582" y="298"/>
                  </a:lnTo>
                  <a:lnTo>
                    <a:pt x="538" y="307"/>
                  </a:lnTo>
                  <a:lnTo>
                    <a:pt x="496" y="321"/>
                  </a:lnTo>
                  <a:lnTo>
                    <a:pt x="456" y="341"/>
                  </a:lnTo>
                  <a:lnTo>
                    <a:pt x="420" y="366"/>
                  </a:lnTo>
                  <a:lnTo>
                    <a:pt x="386" y="395"/>
                  </a:lnTo>
                  <a:lnTo>
                    <a:pt x="358" y="428"/>
                  </a:lnTo>
                  <a:lnTo>
                    <a:pt x="334" y="464"/>
                  </a:lnTo>
                  <a:lnTo>
                    <a:pt x="314" y="504"/>
                  </a:lnTo>
                  <a:lnTo>
                    <a:pt x="298" y="546"/>
                  </a:lnTo>
                  <a:lnTo>
                    <a:pt x="290" y="591"/>
                  </a:lnTo>
                  <a:lnTo>
                    <a:pt x="286" y="637"/>
                  </a:lnTo>
                  <a:lnTo>
                    <a:pt x="290" y="684"/>
                  </a:lnTo>
                  <a:lnTo>
                    <a:pt x="298" y="728"/>
                  </a:lnTo>
                  <a:lnTo>
                    <a:pt x="314" y="771"/>
                  </a:lnTo>
                  <a:lnTo>
                    <a:pt x="334" y="810"/>
                  </a:lnTo>
                  <a:lnTo>
                    <a:pt x="358" y="846"/>
                  </a:lnTo>
                  <a:lnTo>
                    <a:pt x="386" y="880"/>
                  </a:lnTo>
                  <a:lnTo>
                    <a:pt x="420" y="909"/>
                  </a:lnTo>
                  <a:lnTo>
                    <a:pt x="456" y="933"/>
                  </a:lnTo>
                  <a:lnTo>
                    <a:pt x="496" y="953"/>
                  </a:lnTo>
                  <a:lnTo>
                    <a:pt x="538" y="968"/>
                  </a:lnTo>
                  <a:lnTo>
                    <a:pt x="582" y="977"/>
                  </a:lnTo>
                  <a:lnTo>
                    <a:pt x="629" y="980"/>
                  </a:lnTo>
                  <a:lnTo>
                    <a:pt x="675" y="977"/>
                  </a:lnTo>
                  <a:lnTo>
                    <a:pt x="720" y="968"/>
                  </a:lnTo>
                  <a:lnTo>
                    <a:pt x="762" y="953"/>
                  </a:lnTo>
                  <a:lnTo>
                    <a:pt x="802" y="933"/>
                  </a:lnTo>
                  <a:lnTo>
                    <a:pt x="838" y="909"/>
                  </a:lnTo>
                  <a:lnTo>
                    <a:pt x="871" y="880"/>
                  </a:lnTo>
                  <a:lnTo>
                    <a:pt x="900" y="846"/>
                  </a:lnTo>
                  <a:lnTo>
                    <a:pt x="925" y="810"/>
                  </a:lnTo>
                  <a:lnTo>
                    <a:pt x="945" y="771"/>
                  </a:lnTo>
                  <a:lnTo>
                    <a:pt x="959" y="728"/>
                  </a:lnTo>
                  <a:lnTo>
                    <a:pt x="968" y="684"/>
                  </a:lnTo>
                  <a:lnTo>
                    <a:pt x="971" y="637"/>
                  </a:lnTo>
                  <a:lnTo>
                    <a:pt x="968" y="591"/>
                  </a:lnTo>
                  <a:lnTo>
                    <a:pt x="959" y="546"/>
                  </a:lnTo>
                  <a:lnTo>
                    <a:pt x="945" y="504"/>
                  </a:lnTo>
                  <a:lnTo>
                    <a:pt x="925" y="464"/>
                  </a:lnTo>
                  <a:lnTo>
                    <a:pt x="900" y="428"/>
                  </a:lnTo>
                  <a:lnTo>
                    <a:pt x="871" y="395"/>
                  </a:lnTo>
                  <a:lnTo>
                    <a:pt x="838" y="366"/>
                  </a:lnTo>
                  <a:lnTo>
                    <a:pt x="802" y="341"/>
                  </a:lnTo>
                  <a:lnTo>
                    <a:pt x="762" y="321"/>
                  </a:lnTo>
                  <a:lnTo>
                    <a:pt x="720" y="307"/>
                  </a:lnTo>
                  <a:lnTo>
                    <a:pt x="675" y="298"/>
                  </a:lnTo>
                  <a:lnTo>
                    <a:pt x="629" y="295"/>
                  </a:lnTo>
                  <a:close/>
                  <a:moveTo>
                    <a:pt x="621" y="0"/>
                  </a:moveTo>
                  <a:lnTo>
                    <a:pt x="690" y="4"/>
                  </a:lnTo>
                  <a:lnTo>
                    <a:pt x="739" y="167"/>
                  </a:lnTo>
                  <a:lnTo>
                    <a:pt x="773" y="175"/>
                  </a:lnTo>
                  <a:lnTo>
                    <a:pt x="805" y="187"/>
                  </a:lnTo>
                  <a:lnTo>
                    <a:pt x="937" y="82"/>
                  </a:lnTo>
                  <a:lnTo>
                    <a:pt x="977" y="106"/>
                  </a:lnTo>
                  <a:lnTo>
                    <a:pt x="1014" y="133"/>
                  </a:lnTo>
                  <a:lnTo>
                    <a:pt x="1049" y="162"/>
                  </a:lnTo>
                  <a:lnTo>
                    <a:pt x="994" y="320"/>
                  </a:lnTo>
                  <a:lnTo>
                    <a:pt x="1016" y="348"/>
                  </a:lnTo>
                  <a:lnTo>
                    <a:pt x="1037" y="377"/>
                  </a:lnTo>
                  <a:lnTo>
                    <a:pt x="1203" y="371"/>
                  </a:lnTo>
                  <a:lnTo>
                    <a:pt x="1218" y="402"/>
                  </a:lnTo>
                  <a:lnTo>
                    <a:pt x="1229" y="435"/>
                  </a:lnTo>
                  <a:lnTo>
                    <a:pt x="1240" y="467"/>
                  </a:lnTo>
                  <a:lnTo>
                    <a:pt x="1248" y="501"/>
                  </a:lnTo>
                  <a:lnTo>
                    <a:pt x="1111" y="596"/>
                  </a:lnTo>
                  <a:lnTo>
                    <a:pt x="1113" y="632"/>
                  </a:lnTo>
                  <a:lnTo>
                    <a:pt x="1112" y="668"/>
                  </a:lnTo>
                  <a:lnTo>
                    <a:pt x="1251" y="762"/>
                  </a:lnTo>
                  <a:lnTo>
                    <a:pt x="1241" y="805"/>
                  </a:lnTo>
                  <a:lnTo>
                    <a:pt x="1227" y="849"/>
                  </a:lnTo>
                  <a:lnTo>
                    <a:pt x="1211" y="891"/>
                  </a:lnTo>
                  <a:lnTo>
                    <a:pt x="1045" y="888"/>
                  </a:lnTo>
                  <a:lnTo>
                    <a:pt x="1025" y="919"/>
                  </a:lnTo>
                  <a:lnTo>
                    <a:pt x="1002" y="950"/>
                  </a:lnTo>
                  <a:lnTo>
                    <a:pt x="1059" y="1105"/>
                  </a:lnTo>
                  <a:lnTo>
                    <a:pt x="1025" y="1135"/>
                  </a:lnTo>
                  <a:lnTo>
                    <a:pt x="990" y="1162"/>
                  </a:lnTo>
                  <a:lnTo>
                    <a:pt x="952" y="1186"/>
                  </a:lnTo>
                  <a:lnTo>
                    <a:pt x="819" y="1087"/>
                  </a:lnTo>
                  <a:lnTo>
                    <a:pt x="782" y="1100"/>
                  </a:lnTo>
                  <a:lnTo>
                    <a:pt x="746" y="1111"/>
                  </a:lnTo>
                  <a:lnTo>
                    <a:pt x="700" y="1272"/>
                  </a:lnTo>
                  <a:lnTo>
                    <a:pt x="634" y="1276"/>
                  </a:lnTo>
                  <a:lnTo>
                    <a:pt x="568" y="1274"/>
                  </a:lnTo>
                  <a:lnTo>
                    <a:pt x="518" y="1114"/>
                  </a:lnTo>
                  <a:lnTo>
                    <a:pt x="481" y="1103"/>
                  </a:lnTo>
                  <a:lnTo>
                    <a:pt x="444" y="1090"/>
                  </a:lnTo>
                  <a:lnTo>
                    <a:pt x="312" y="1194"/>
                  </a:lnTo>
                  <a:lnTo>
                    <a:pt x="275" y="1172"/>
                  </a:lnTo>
                  <a:lnTo>
                    <a:pt x="238" y="1146"/>
                  </a:lnTo>
                  <a:lnTo>
                    <a:pt x="204" y="1118"/>
                  </a:lnTo>
                  <a:lnTo>
                    <a:pt x="259" y="957"/>
                  </a:lnTo>
                  <a:lnTo>
                    <a:pt x="235" y="927"/>
                  </a:lnTo>
                  <a:lnTo>
                    <a:pt x="214" y="896"/>
                  </a:lnTo>
                  <a:lnTo>
                    <a:pt x="45" y="902"/>
                  </a:lnTo>
                  <a:lnTo>
                    <a:pt x="31" y="872"/>
                  </a:lnTo>
                  <a:lnTo>
                    <a:pt x="21" y="841"/>
                  </a:lnTo>
                  <a:lnTo>
                    <a:pt x="11" y="809"/>
                  </a:lnTo>
                  <a:lnTo>
                    <a:pt x="2" y="776"/>
                  </a:lnTo>
                  <a:lnTo>
                    <a:pt x="143" y="678"/>
                  </a:lnTo>
                  <a:lnTo>
                    <a:pt x="141" y="641"/>
                  </a:lnTo>
                  <a:lnTo>
                    <a:pt x="143" y="605"/>
                  </a:lnTo>
                  <a:lnTo>
                    <a:pt x="0" y="510"/>
                  </a:lnTo>
                  <a:lnTo>
                    <a:pt x="12" y="466"/>
                  </a:lnTo>
                  <a:lnTo>
                    <a:pt x="25" y="424"/>
                  </a:lnTo>
                  <a:lnTo>
                    <a:pt x="42" y="383"/>
                  </a:lnTo>
                  <a:lnTo>
                    <a:pt x="213" y="386"/>
                  </a:lnTo>
                  <a:lnTo>
                    <a:pt x="233" y="356"/>
                  </a:lnTo>
                  <a:lnTo>
                    <a:pt x="255" y="328"/>
                  </a:lnTo>
                  <a:lnTo>
                    <a:pt x="196" y="167"/>
                  </a:lnTo>
                  <a:lnTo>
                    <a:pt x="230" y="138"/>
                  </a:lnTo>
                  <a:lnTo>
                    <a:pt x="266" y="111"/>
                  </a:lnTo>
                  <a:lnTo>
                    <a:pt x="305" y="87"/>
                  </a:lnTo>
                  <a:lnTo>
                    <a:pt x="441" y="191"/>
                  </a:lnTo>
                  <a:lnTo>
                    <a:pt x="472" y="179"/>
                  </a:lnTo>
                  <a:lnTo>
                    <a:pt x="507" y="169"/>
                  </a:lnTo>
                  <a:lnTo>
                    <a:pt x="553" y="5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051"/>
            <p:cNvSpPr>
              <a:spLocks noEditPoints="1"/>
            </p:cNvSpPr>
            <p:nvPr/>
          </p:nvSpPr>
          <p:spPr bwMode="auto">
            <a:xfrm>
              <a:off x="3435079" y="4437784"/>
              <a:ext cx="88205" cy="86782"/>
            </a:xfrm>
            <a:custGeom>
              <a:avLst/>
              <a:gdLst/>
              <a:ahLst/>
              <a:cxnLst>
                <a:cxn ang="0">
                  <a:pos x="228" y="131"/>
                </a:cxn>
                <a:cxn ang="0">
                  <a:pos x="194" y="142"/>
                </a:cxn>
                <a:cxn ang="0">
                  <a:pos x="159" y="167"/>
                </a:cxn>
                <a:cxn ang="0">
                  <a:pos x="132" y="211"/>
                </a:cxn>
                <a:cxn ang="0">
                  <a:pos x="124" y="244"/>
                </a:cxn>
                <a:cxn ang="0">
                  <a:pos x="126" y="277"/>
                </a:cxn>
                <a:cxn ang="0">
                  <a:pos x="144" y="320"/>
                </a:cxn>
                <a:cxn ang="0">
                  <a:pos x="163" y="342"/>
                </a:cxn>
                <a:cxn ang="0">
                  <a:pos x="196" y="365"/>
                </a:cxn>
                <a:cxn ang="0">
                  <a:pos x="236" y="376"/>
                </a:cxn>
                <a:cxn ang="0">
                  <a:pos x="254" y="376"/>
                </a:cxn>
                <a:cxn ang="0">
                  <a:pos x="282" y="370"/>
                </a:cxn>
                <a:cxn ang="0">
                  <a:pos x="319" y="352"/>
                </a:cxn>
                <a:cxn ang="0">
                  <a:pos x="349" y="321"/>
                </a:cxn>
                <a:cxn ang="0">
                  <a:pos x="368" y="277"/>
                </a:cxn>
                <a:cxn ang="0">
                  <a:pos x="369" y="241"/>
                </a:cxn>
                <a:cxn ang="0">
                  <a:pos x="355" y="196"/>
                </a:cxn>
                <a:cxn ang="0">
                  <a:pos x="331" y="164"/>
                </a:cxn>
                <a:cxn ang="0">
                  <a:pos x="302" y="144"/>
                </a:cxn>
                <a:cxn ang="0">
                  <a:pos x="268" y="132"/>
                </a:cxn>
                <a:cxn ang="0">
                  <a:pos x="247" y="0"/>
                </a:cxn>
                <a:cxn ang="0">
                  <a:pos x="300" y="67"/>
                </a:cxn>
                <a:cxn ang="0">
                  <a:pos x="344" y="85"/>
                </a:cxn>
                <a:cxn ang="0">
                  <a:pos x="429" y="77"/>
                </a:cxn>
                <a:cxn ang="0">
                  <a:pos x="462" y="120"/>
                </a:cxn>
                <a:cxn ang="0">
                  <a:pos x="436" y="211"/>
                </a:cxn>
                <a:cxn ang="0">
                  <a:pos x="496" y="282"/>
                </a:cxn>
                <a:cxn ang="0">
                  <a:pos x="481" y="338"/>
                </a:cxn>
                <a:cxn ang="0">
                  <a:pos x="399" y="375"/>
                </a:cxn>
                <a:cxn ang="0">
                  <a:pos x="381" y="461"/>
                </a:cxn>
                <a:cxn ang="0">
                  <a:pos x="326" y="486"/>
                </a:cxn>
                <a:cxn ang="0">
                  <a:pos x="264" y="446"/>
                </a:cxn>
                <a:cxn ang="0">
                  <a:pos x="216" y="445"/>
                </a:cxn>
                <a:cxn ang="0">
                  <a:pos x="143" y="476"/>
                </a:cxn>
                <a:cxn ang="0">
                  <a:pos x="121" y="400"/>
                </a:cxn>
                <a:cxn ang="0">
                  <a:pos x="89" y="367"/>
                </a:cxn>
                <a:cxn ang="0">
                  <a:pos x="15" y="338"/>
                </a:cxn>
                <a:cxn ang="0">
                  <a:pos x="0" y="283"/>
                </a:cxn>
                <a:cxn ang="0">
                  <a:pos x="55" y="222"/>
                </a:cxn>
                <a:cxn ang="0">
                  <a:pos x="68" y="176"/>
                </a:cxn>
                <a:cxn ang="0">
                  <a:pos x="50" y="97"/>
                </a:cxn>
                <a:cxn ang="0">
                  <a:pos x="132" y="97"/>
                </a:cxn>
                <a:cxn ang="0">
                  <a:pos x="174" y="73"/>
                </a:cxn>
                <a:cxn ang="0">
                  <a:pos x="224" y="1"/>
                </a:cxn>
              </a:cxnLst>
              <a:rect l="0" t="0" r="r" b="b"/>
              <a:pathLst>
                <a:path w="496" h="486">
                  <a:moveTo>
                    <a:pt x="246" y="130"/>
                  </a:moveTo>
                  <a:lnTo>
                    <a:pt x="228" y="131"/>
                  </a:lnTo>
                  <a:lnTo>
                    <a:pt x="210" y="135"/>
                  </a:lnTo>
                  <a:lnTo>
                    <a:pt x="194" y="142"/>
                  </a:lnTo>
                  <a:lnTo>
                    <a:pt x="179" y="151"/>
                  </a:lnTo>
                  <a:lnTo>
                    <a:pt x="159" y="167"/>
                  </a:lnTo>
                  <a:lnTo>
                    <a:pt x="143" y="187"/>
                  </a:lnTo>
                  <a:lnTo>
                    <a:pt x="132" y="211"/>
                  </a:lnTo>
                  <a:lnTo>
                    <a:pt x="126" y="226"/>
                  </a:lnTo>
                  <a:lnTo>
                    <a:pt x="124" y="244"/>
                  </a:lnTo>
                  <a:lnTo>
                    <a:pt x="123" y="253"/>
                  </a:lnTo>
                  <a:lnTo>
                    <a:pt x="126" y="277"/>
                  </a:lnTo>
                  <a:lnTo>
                    <a:pt x="133" y="299"/>
                  </a:lnTo>
                  <a:lnTo>
                    <a:pt x="144" y="320"/>
                  </a:lnTo>
                  <a:lnTo>
                    <a:pt x="152" y="332"/>
                  </a:lnTo>
                  <a:lnTo>
                    <a:pt x="163" y="342"/>
                  </a:lnTo>
                  <a:lnTo>
                    <a:pt x="178" y="355"/>
                  </a:lnTo>
                  <a:lnTo>
                    <a:pt x="196" y="365"/>
                  </a:lnTo>
                  <a:lnTo>
                    <a:pt x="215" y="371"/>
                  </a:lnTo>
                  <a:lnTo>
                    <a:pt x="236" y="376"/>
                  </a:lnTo>
                  <a:lnTo>
                    <a:pt x="246" y="376"/>
                  </a:lnTo>
                  <a:lnTo>
                    <a:pt x="254" y="376"/>
                  </a:lnTo>
                  <a:lnTo>
                    <a:pt x="261" y="376"/>
                  </a:lnTo>
                  <a:lnTo>
                    <a:pt x="282" y="370"/>
                  </a:lnTo>
                  <a:lnTo>
                    <a:pt x="301" y="363"/>
                  </a:lnTo>
                  <a:lnTo>
                    <a:pt x="319" y="352"/>
                  </a:lnTo>
                  <a:lnTo>
                    <a:pt x="334" y="338"/>
                  </a:lnTo>
                  <a:lnTo>
                    <a:pt x="349" y="321"/>
                  </a:lnTo>
                  <a:lnTo>
                    <a:pt x="360" y="300"/>
                  </a:lnTo>
                  <a:lnTo>
                    <a:pt x="368" y="277"/>
                  </a:lnTo>
                  <a:lnTo>
                    <a:pt x="370" y="253"/>
                  </a:lnTo>
                  <a:lnTo>
                    <a:pt x="369" y="241"/>
                  </a:lnTo>
                  <a:lnTo>
                    <a:pt x="363" y="215"/>
                  </a:lnTo>
                  <a:lnTo>
                    <a:pt x="355" y="196"/>
                  </a:lnTo>
                  <a:lnTo>
                    <a:pt x="345" y="179"/>
                  </a:lnTo>
                  <a:lnTo>
                    <a:pt x="331" y="164"/>
                  </a:lnTo>
                  <a:lnTo>
                    <a:pt x="316" y="151"/>
                  </a:lnTo>
                  <a:lnTo>
                    <a:pt x="302" y="144"/>
                  </a:lnTo>
                  <a:lnTo>
                    <a:pt x="288" y="137"/>
                  </a:lnTo>
                  <a:lnTo>
                    <a:pt x="268" y="132"/>
                  </a:lnTo>
                  <a:lnTo>
                    <a:pt x="246" y="130"/>
                  </a:lnTo>
                  <a:close/>
                  <a:moveTo>
                    <a:pt x="247" y="0"/>
                  </a:moveTo>
                  <a:lnTo>
                    <a:pt x="274" y="1"/>
                  </a:lnTo>
                  <a:lnTo>
                    <a:pt x="300" y="67"/>
                  </a:lnTo>
                  <a:lnTo>
                    <a:pt x="322" y="74"/>
                  </a:lnTo>
                  <a:lnTo>
                    <a:pt x="344" y="85"/>
                  </a:lnTo>
                  <a:lnTo>
                    <a:pt x="362" y="98"/>
                  </a:lnTo>
                  <a:lnTo>
                    <a:pt x="429" y="77"/>
                  </a:lnTo>
                  <a:lnTo>
                    <a:pt x="446" y="98"/>
                  </a:lnTo>
                  <a:lnTo>
                    <a:pt x="462" y="120"/>
                  </a:lnTo>
                  <a:lnTo>
                    <a:pt x="427" y="181"/>
                  </a:lnTo>
                  <a:lnTo>
                    <a:pt x="436" y="211"/>
                  </a:lnTo>
                  <a:lnTo>
                    <a:pt x="440" y="244"/>
                  </a:lnTo>
                  <a:lnTo>
                    <a:pt x="496" y="282"/>
                  </a:lnTo>
                  <a:lnTo>
                    <a:pt x="490" y="310"/>
                  </a:lnTo>
                  <a:lnTo>
                    <a:pt x="481" y="338"/>
                  </a:lnTo>
                  <a:lnTo>
                    <a:pt x="416" y="348"/>
                  </a:lnTo>
                  <a:lnTo>
                    <a:pt x="399" y="375"/>
                  </a:lnTo>
                  <a:lnTo>
                    <a:pt x="377" y="397"/>
                  </a:lnTo>
                  <a:lnTo>
                    <a:pt x="381" y="461"/>
                  </a:lnTo>
                  <a:lnTo>
                    <a:pt x="355" y="475"/>
                  </a:lnTo>
                  <a:lnTo>
                    <a:pt x="326" y="486"/>
                  </a:lnTo>
                  <a:lnTo>
                    <a:pt x="281" y="444"/>
                  </a:lnTo>
                  <a:lnTo>
                    <a:pt x="264" y="446"/>
                  </a:lnTo>
                  <a:lnTo>
                    <a:pt x="246" y="447"/>
                  </a:lnTo>
                  <a:lnTo>
                    <a:pt x="216" y="445"/>
                  </a:lnTo>
                  <a:lnTo>
                    <a:pt x="171" y="486"/>
                  </a:lnTo>
                  <a:lnTo>
                    <a:pt x="143" y="476"/>
                  </a:lnTo>
                  <a:lnTo>
                    <a:pt x="116" y="462"/>
                  </a:lnTo>
                  <a:lnTo>
                    <a:pt x="121" y="400"/>
                  </a:lnTo>
                  <a:lnTo>
                    <a:pt x="105" y="385"/>
                  </a:lnTo>
                  <a:lnTo>
                    <a:pt x="89" y="367"/>
                  </a:lnTo>
                  <a:lnTo>
                    <a:pt x="77" y="348"/>
                  </a:lnTo>
                  <a:lnTo>
                    <a:pt x="15" y="338"/>
                  </a:lnTo>
                  <a:lnTo>
                    <a:pt x="6" y="311"/>
                  </a:lnTo>
                  <a:lnTo>
                    <a:pt x="0" y="283"/>
                  </a:lnTo>
                  <a:lnTo>
                    <a:pt x="53" y="247"/>
                  </a:lnTo>
                  <a:lnTo>
                    <a:pt x="55" y="222"/>
                  </a:lnTo>
                  <a:lnTo>
                    <a:pt x="60" y="199"/>
                  </a:lnTo>
                  <a:lnTo>
                    <a:pt x="68" y="176"/>
                  </a:lnTo>
                  <a:lnTo>
                    <a:pt x="35" y="119"/>
                  </a:lnTo>
                  <a:lnTo>
                    <a:pt x="50" y="97"/>
                  </a:lnTo>
                  <a:lnTo>
                    <a:pt x="67" y="77"/>
                  </a:lnTo>
                  <a:lnTo>
                    <a:pt x="132" y="97"/>
                  </a:lnTo>
                  <a:lnTo>
                    <a:pt x="152" y="84"/>
                  </a:lnTo>
                  <a:lnTo>
                    <a:pt x="174" y="73"/>
                  </a:lnTo>
                  <a:lnTo>
                    <a:pt x="198" y="65"/>
                  </a:lnTo>
                  <a:lnTo>
                    <a:pt x="224" y="1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52"/>
            <p:cNvSpPr>
              <a:spLocks noEditPoints="1"/>
            </p:cNvSpPr>
            <p:nvPr/>
          </p:nvSpPr>
          <p:spPr bwMode="auto">
            <a:xfrm>
              <a:off x="3670529" y="4352425"/>
              <a:ext cx="96030" cy="98164"/>
            </a:xfrm>
            <a:custGeom>
              <a:avLst/>
              <a:gdLst/>
              <a:ahLst/>
              <a:cxnLst>
                <a:cxn ang="0">
                  <a:pos x="257" y="137"/>
                </a:cxn>
                <a:cxn ang="0">
                  <a:pos x="237" y="141"/>
                </a:cxn>
                <a:cxn ang="0">
                  <a:pos x="208" y="154"/>
                </a:cxn>
                <a:cxn ang="0">
                  <a:pos x="173" y="183"/>
                </a:cxn>
                <a:cxn ang="0">
                  <a:pos x="149" y="226"/>
                </a:cxn>
                <a:cxn ang="0">
                  <a:pos x="142" y="277"/>
                </a:cxn>
                <a:cxn ang="0">
                  <a:pos x="149" y="317"/>
                </a:cxn>
                <a:cxn ang="0">
                  <a:pos x="162" y="343"/>
                </a:cxn>
                <a:cxn ang="0">
                  <a:pos x="192" y="377"/>
                </a:cxn>
                <a:cxn ang="0">
                  <a:pos x="230" y="399"/>
                </a:cxn>
                <a:cxn ang="0">
                  <a:pos x="263" y="406"/>
                </a:cxn>
                <a:cxn ang="0">
                  <a:pos x="310" y="403"/>
                </a:cxn>
                <a:cxn ang="0">
                  <a:pos x="348" y="388"/>
                </a:cxn>
                <a:cxn ang="0">
                  <a:pos x="377" y="364"/>
                </a:cxn>
                <a:cxn ang="0">
                  <a:pos x="401" y="328"/>
                </a:cxn>
                <a:cxn ang="0">
                  <a:pos x="412" y="286"/>
                </a:cxn>
                <a:cxn ang="0">
                  <a:pos x="411" y="249"/>
                </a:cxn>
                <a:cxn ang="0">
                  <a:pos x="401" y="214"/>
                </a:cxn>
                <a:cxn ang="0">
                  <a:pos x="371" y="172"/>
                </a:cxn>
                <a:cxn ang="0">
                  <a:pos x="344" y="153"/>
                </a:cxn>
                <a:cxn ang="0">
                  <a:pos x="303" y="138"/>
                </a:cxn>
                <a:cxn ang="0">
                  <a:pos x="297" y="0"/>
                </a:cxn>
                <a:cxn ang="0">
                  <a:pos x="363" y="13"/>
                </a:cxn>
                <a:cxn ang="0">
                  <a:pos x="396" y="92"/>
                </a:cxn>
                <a:cxn ang="0">
                  <a:pos x="435" y="125"/>
                </a:cxn>
                <a:cxn ang="0">
                  <a:pos x="521" y="145"/>
                </a:cxn>
                <a:cxn ang="0">
                  <a:pos x="488" y="226"/>
                </a:cxn>
                <a:cxn ang="0">
                  <a:pos x="492" y="281"/>
                </a:cxn>
                <a:cxn ang="0">
                  <a:pos x="541" y="361"/>
                </a:cxn>
                <a:cxn ang="0">
                  <a:pos x="517" y="413"/>
                </a:cxn>
                <a:cxn ang="0">
                  <a:pos x="424" y="429"/>
                </a:cxn>
                <a:cxn ang="0">
                  <a:pos x="379" y="460"/>
                </a:cxn>
                <a:cxn ang="0">
                  <a:pos x="343" y="544"/>
                </a:cxn>
                <a:cxn ang="0">
                  <a:pos x="270" y="486"/>
                </a:cxn>
                <a:cxn ang="0">
                  <a:pos x="218" y="478"/>
                </a:cxn>
                <a:cxn ang="0">
                  <a:pos x="128" y="509"/>
                </a:cxn>
                <a:cxn ang="0">
                  <a:pos x="82" y="471"/>
                </a:cxn>
                <a:cxn ang="0">
                  <a:pos x="90" y="377"/>
                </a:cxn>
                <a:cxn ang="0">
                  <a:pos x="72" y="332"/>
                </a:cxn>
                <a:cxn ang="0">
                  <a:pos x="0" y="274"/>
                </a:cxn>
                <a:cxn ang="0">
                  <a:pos x="71" y="214"/>
                </a:cxn>
                <a:cxn ang="0">
                  <a:pos x="100" y="150"/>
                </a:cxn>
                <a:cxn ang="0">
                  <a:pos x="103" y="61"/>
                </a:cxn>
                <a:cxn ang="0">
                  <a:pos x="191" y="75"/>
                </a:cxn>
                <a:cxn ang="0">
                  <a:pos x="226" y="62"/>
                </a:cxn>
                <a:cxn ang="0">
                  <a:pos x="297" y="0"/>
                </a:cxn>
              </a:cxnLst>
              <a:rect l="0" t="0" r="r" b="b"/>
              <a:pathLst>
                <a:path w="541" h="550">
                  <a:moveTo>
                    <a:pt x="280" y="135"/>
                  </a:moveTo>
                  <a:lnTo>
                    <a:pt x="257" y="137"/>
                  </a:lnTo>
                  <a:lnTo>
                    <a:pt x="245" y="139"/>
                  </a:lnTo>
                  <a:lnTo>
                    <a:pt x="237" y="141"/>
                  </a:lnTo>
                  <a:lnTo>
                    <a:pt x="230" y="144"/>
                  </a:lnTo>
                  <a:lnTo>
                    <a:pt x="208" y="154"/>
                  </a:lnTo>
                  <a:lnTo>
                    <a:pt x="190" y="168"/>
                  </a:lnTo>
                  <a:lnTo>
                    <a:pt x="173" y="183"/>
                  </a:lnTo>
                  <a:lnTo>
                    <a:pt x="160" y="203"/>
                  </a:lnTo>
                  <a:lnTo>
                    <a:pt x="149" y="226"/>
                  </a:lnTo>
                  <a:lnTo>
                    <a:pt x="143" y="251"/>
                  </a:lnTo>
                  <a:lnTo>
                    <a:pt x="142" y="277"/>
                  </a:lnTo>
                  <a:lnTo>
                    <a:pt x="145" y="304"/>
                  </a:lnTo>
                  <a:lnTo>
                    <a:pt x="149" y="317"/>
                  </a:lnTo>
                  <a:lnTo>
                    <a:pt x="155" y="331"/>
                  </a:lnTo>
                  <a:lnTo>
                    <a:pt x="162" y="343"/>
                  </a:lnTo>
                  <a:lnTo>
                    <a:pt x="175" y="361"/>
                  </a:lnTo>
                  <a:lnTo>
                    <a:pt x="192" y="377"/>
                  </a:lnTo>
                  <a:lnTo>
                    <a:pt x="210" y="390"/>
                  </a:lnTo>
                  <a:lnTo>
                    <a:pt x="230" y="399"/>
                  </a:lnTo>
                  <a:lnTo>
                    <a:pt x="247" y="404"/>
                  </a:lnTo>
                  <a:lnTo>
                    <a:pt x="263" y="406"/>
                  </a:lnTo>
                  <a:lnTo>
                    <a:pt x="287" y="407"/>
                  </a:lnTo>
                  <a:lnTo>
                    <a:pt x="310" y="403"/>
                  </a:lnTo>
                  <a:lnTo>
                    <a:pt x="330" y="397"/>
                  </a:lnTo>
                  <a:lnTo>
                    <a:pt x="348" y="388"/>
                  </a:lnTo>
                  <a:lnTo>
                    <a:pt x="364" y="377"/>
                  </a:lnTo>
                  <a:lnTo>
                    <a:pt x="377" y="364"/>
                  </a:lnTo>
                  <a:lnTo>
                    <a:pt x="391" y="347"/>
                  </a:lnTo>
                  <a:lnTo>
                    <a:pt x="401" y="328"/>
                  </a:lnTo>
                  <a:lnTo>
                    <a:pt x="408" y="308"/>
                  </a:lnTo>
                  <a:lnTo>
                    <a:pt x="412" y="286"/>
                  </a:lnTo>
                  <a:lnTo>
                    <a:pt x="413" y="267"/>
                  </a:lnTo>
                  <a:lnTo>
                    <a:pt x="411" y="249"/>
                  </a:lnTo>
                  <a:lnTo>
                    <a:pt x="409" y="238"/>
                  </a:lnTo>
                  <a:lnTo>
                    <a:pt x="401" y="214"/>
                  </a:lnTo>
                  <a:lnTo>
                    <a:pt x="388" y="192"/>
                  </a:lnTo>
                  <a:lnTo>
                    <a:pt x="371" y="172"/>
                  </a:lnTo>
                  <a:lnTo>
                    <a:pt x="359" y="162"/>
                  </a:lnTo>
                  <a:lnTo>
                    <a:pt x="344" y="153"/>
                  </a:lnTo>
                  <a:lnTo>
                    <a:pt x="324" y="143"/>
                  </a:lnTo>
                  <a:lnTo>
                    <a:pt x="303" y="138"/>
                  </a:lnTo>
                  <a:lnTo>
                    <a:pt x="280" y="135"/>
                  </a:lnTo>
                  <a:close/>
                  <a:moveTo>
                    <a:pt x="297" y="0"/>
                  </a:moveTo>
                  <a:lnTo>
                    <a:pt x="331" y="4"/>
                  </a:lnTo>
                  <a:lnTo>
                    <a:pt x="363" y="13"/>
                  </a:lnTo>
                  <a:lnTo>
                    <a:pt x="374" y="79"/>
                  </a:lnTo>
                  <a:lnTo>
                    <a:pt x="396" y="92"/>
                  </a:lnTo>
                  <a:lnTo>
                    <a:pt x="417" y="107"/>
                  </a:lnTo>
                  <a:lnTo>
                    <a:pt x="435" y="125"/>
                  </a:lnTo>
                  <a:lnTo>
                    <a:pt x="505" y="119"/>
                  </a:lnTo>
                  <a:lnTo>
                    <a:pt x="521" y="145"/>
                  </a:lnTo>
                  <a:lnTo>
                    <a:pt x="535" y="174"/>
                  </a:lnTo>
                  <a:lnTo>
                    <a:pt x="488" y="226"/>
                  </a:lnTo>
                  <a:lnTo>
                    <a:pt x="492" y="254"/>
                  </a:lnTo>
                  <a:lnTo>
                    <a:pt x="492" y="281"/>
                  </a:lnTo>
                  <a:lnTo>
                    <a:pt x="489" y="307"/>
                  </a:lnTo>
                  <a:lnTo>
                    <a:pt x="541" y="361"/>
                  </a:lnTo>
                  <a:lnTo>
                    <a:pt x="530" y="388"/>
                  </a:lnTo>
                  <a:lnTo>
                    <a:pt x="517" y="413"/>
                  </a:lnTo>
                  <a:lnTo>
                    <a:pt x="442" y="409"/>
                  </a:lnTo>
                  <a:lnTo>
                    <a:pt x="424" y="429"/>
                  </a:lnTo>
                  <a:lnTo>
                    <a:pt x="403" y="445"/>
                  </a:lnTo>
                  <a:lnTo>
                    <a:pt x="379" y="460"/>
                  </a:lnTo>
                  <a:lnTo>
                    <a:pt x="369" y="537"/>
                  </a:lnTo>
                  <a:lnTo>
                    <a:pt x="343" y="544"/>
                  </a:lnTo>
                  <a:lnTo>
                    <a:pt x="314" y="550"/>
                  </a:lnTo>
                  <a:lnTo>
                    <a:pt x="270" y="486"/>
                  </a:lnTo>
                  <a:lnTo>
                    <a:pt x="244" y="484"/>
                  </a:lnTo>
                  <a:lnTo>
                    <a:pt x="218" y="478"/>
                  </a:lnTo>
                  <a:lnTo>
                    <a:pt x="194" y="469"/>
                  </a:lnTo>
                  <a:lnTo>
                    <a:pt x="128" y="509"/>
                  </a:lnTo>
                  <a:lnTo>
                    <a:pt x="104" y="491"/>
                  </a:lnTo>
                  <a:lnTo>
                    <a:pt x="82" y="471"/>
                  </a:lnTo>
                  <a:lnTo>
                    <a:pt x="103" y="397"/>
                  </a:lnTo>
                  <a:lnTo>
                    <a:pt x="90" y="377"/>
                  </a:lnTo>
                  <a:lnTo>
                    <a:pt x="80" y="355"/>
                  </a:lnTo>
                  <a:lnTo>
                    <a:pt x="72" y="332"/>
                  </a:lnTo>
                  <a:lnTo>
                    <a:pt x="2" y="306"/>
                  </a:lnTo>
                  <a:lnTo>
                    <a:pt x="0" y="274"/>
                  </a:lnTo>
                  <a:lnTo>
                    <a:pt x="2" y="243"/>
                  </a:lnTo>
                  <a:lnTo>
                    <a:pt x="71" y="214"/>
                  </a:lnTo>
                  <a:lnTo>
                    <a:pt x="83" y="181"/>
                  </a:lnTo>
                  <a:lnTo>
                    <a:pt x="100" y="150"/>
                  </a:lnTo>
                  <a:lnTo>
                    <a:pt x="78" y="84"/>
                  </a:lnTo>
                  <a:lnTo>
                    <a:pt x="103" y="61"/>
                  </a:lnTo>
                  <a:lnTo>
                    <a:pt x="130" y="42"/>
                  </a:lnTo>
                  <a:lnTo>
                    <a:pt x="191" y="75"/>
                  </a:lnTo>
                  <a:lnTo>
                    <a:pt x="208" y="68"/>
                  </a:lnTo>
                  <a:lnTo>
                    <a:pt x="226" y="62"/>
                  </a:lnTo>
                  <a:lnTo>
                    <a:pt x="260" y="57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4166156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just </a:t>
            </a:r>
            <a:r>
              <a:rPr lang="en-GB" sz="7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crash for cash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PROTECTIVELY MARKED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make this work? </a:t>
            </a:r>
            <a:endParaRPr lang="en-GB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5871713" y="1775604"/>
            <a:ext cx="2298192" cy="3939396"/>
            <a:chOff x="5871713" y="1699404"/>
            <a:chExt cx="2298192" cy="3939396"/>
          </a:xfrm>
          <a:solidFill>
            <a:schemeClr val="bg1">
              <a:lumMod val="50000"/>
            </a:schemeClr>
          </a:solidFill>
        </p:grpSpPr>
        <p:sp>
          <p:nvSpPr>
            <p:cNvPr id="7" name="Isosceles Triangle 6"/>
            <p:cNvSpPr/>
            <p:nvPr/>
          </p:nvSpPr>
          <p:spPr>
            <a:xfrm rot="10800000">
              <a:off x="5871713" y="1699404"/>
              <a:ext cx="2298192" cy="1981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5871713" y="3657600"/>
              <a:ext cx="2298192" cy="19812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458709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8709" y="56958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Insurance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10"/>
          <p:cNvGrpSpPr/>
          <p:nvPr/>
        </p:nvGrpSpPr>
        <p:grpSpPr>
          <a:xfrm rot="2700000">
            <a:off x="6424872" y="1978659"/>
            <a:ext cx="1186498" cy="990600"/>
            <a:chOff x="3279297" y="4170324"/>
            <a:chExt cx="607477" cy="507179"/>
          </a:xfrm>
        </p:grpSpPr>
        <p:sp>
          <p:nvSpPr>
            <p:cNvPr id="12" name="Freeform 1048"/>
            <p:cNvSpPr>
              <a:spLocks noEditPoints="1"/>
            </p:cNvSpPr>
            <p:nvPr/>
          </p:nvSpPr>
          <p:spPr bwMode="auto">
            <a:xfrm>
              <a:off x="3581613" y="4170324"/>
              <a:ext cx="176410" cy="175699"/>
            </a:xfrm>
            <a:custGeom>
              <a:avLst/>
              <a:gdLst/>
              <a:ahLst/>
              <a:cxnLst>
                <a:cxn ang="0">
                  <a:pos x="455" y="211"/>
                </a:cxn>
                <a:cxn ang="0">
                  <a:pos x="375" y="235"/>
                </a:cxn>
                <a:cxn ang="0">
                  <a:pos x="308" y="280"/>
                </a:cxn>
                <a:cxn ang="0">
                  <a:pos x="255" y="341"/>
                </a:cxn>
                <a:cxn ang="0">
                  <a:pos x="220" y="414"/>
                </a:cxn>
                <a:cxn ang="0">
                  <a:pos x="207" y="498"/>
                </a:cxn>
                <a:cxn ang="0">
                  <a:pos x="220" y="582"/>
                </a:cxn>
                <a:cxn ang="0">
                  <a:pos x="255" y="656"/>
                </a:cxn>
                <a:cxn ang="0">
                  <a:pos x="308" y="717"/>
                </a:cxn>
                <a:cxn ang="0">
                  <a:pos x="375" y="761"/>
                </a:cxn>
                <a:cxn ang="0">
                  <a:pos x="455" y="785"/>
                </a:cxn>
                <a:cxn ang="0">
                  <a:pos x="541" y="785"/>
                </a:cxn>
                <a:cxn ang="0">
                  <a:pos x="619" y="761"/>
                </a:cxn>
                <a:cxn ang="0">
                  <a:pos x="688" y="717"/>
                </a:cxn>
                <a:cxn ang="0">
                  <a:pos x="741" y="656"/>
                </a:cxn>
                <a:cxn ang="0">
                  <a:pos x="776" y="582"/>
                </a:cxn>
                <a:cxn ang="0">
                  <a:pos x="787" y="498"/>
                </a:cxn>
                <a:cxn ang="0">
                  <a:pos x="776" y="414"/>
                </a:cxn>
                <a:cxn ang="0">
                  <a:pos x="741" y="341"/>
                </a:cxn>
                <a:cxn ang="0">
                  <a:pos x="688" y="280"/>
                </a:cxn>
                <a:cxn ang="0">
                  <a:pos x="619" y="235"/>
                </a:cxn>
                <a:cxn ang="0">
                  <a:pos x="541" y="211"/>
                </a:cxn>
                <a:cxn ang="0">
                  <a:pos x="527" y="0"/>
                </a:cxn>
                <a:cxn ang="0">
                  <a:pos x="592" y="89"/>
                </a:cxn>
                <a:cxn ang="0">
                  <a:pos x="688" y="38"/>
                </a:cxn>
                <a:cxn ang="0">
                  <a:pos x="750" y="162"/>
                </a:cxn>
                <a:cxn ang="0">
                  <a:pos x="814" y="220"/>
                </a:cxn>
                <a:cxn ang="0">
                  <a:pos x="939" y="275"/>
                </a:cxn>
                <a:cxn ang="0">
                  <a:pos x="894" y="353"/>
                </a:cxn>
                <a:cxn ang="0">
                  <a:pos x="911" y="417"/>
                </a:cxn>
                <a:cxn ang="0">
                  <a:pos x="989" y="527"/>
                </a:cxn>
                <a:cxn ang="0">
                  <a:pos x="907" y="592"/>
                </a:cxn>
                <a:cxn ang="0">
                  <a:pos x="952" y="688"/>
                </a:cxn>
                <a:cxn ang="0">
                  <a:pos x="831" y="751"/>
                </a:cxn>
                <a:cxn ang="0">
                  <a:pos x="770" y="814"/>
                </a:cxn>
                <a:cxn ang="0">
                  <a:pos x="714" y="939"/>
                </a:cxn>
                <a:cxn ang="0">
                  <a:pos x="618" y="896"/>
                </a:cxn>
                <a:cxn ang="0">
                  <a:pos x="556" y="987"/>
                </a:cxn>
                <a:cxn ang="0">
                  <a:pos x="440" y="910"/>
                </a:cxn>
                <a:cxn ang="0">
                  <a:pos x="358" y="891"/>
                </a:cxn>
                <a:cxn ang="0">
                  <a:pos x="220" y="907"/>
                </a:cxn>
                <a:cxn ang="0">
                  <a:pos x="207" y="799"/>
                </a:cxn>
                <a:cxn ang="0">
                  <a:pos x="100" y="793"/>
                </a:cxn>
                <a:cxn ang="0">
                  <a:pos x="109" y="654"/>
                </a:cxn>
                <a:cxn ang="0">
                  <a:pos x="85" y="574"/>
                </a:cxn>
                <a:cxn ang="0">
                  <a:pos x="0" y="462"/>
                </a:cxn>
                <a:cxn ang="0">
                  <a:pos x="90" y="399"/>
                </a:cxn>
                <a:cxn ang="0">
                  <a:pos x="39" y="301"/>
                </a:cxn>
                <a:cxn ang="0">
                  <a:pos x="168" y="241"/>
                </a:cxn>
                <a:cxn ang="0">
                  <a:pos x="223" y="183"/>
                </a:cxn>
                <a:cxn ang="0">
                  <a:pos x="276" y="50"/>
                </a:cxn>
                <a:cxn ang="0">
                  <a:pos x="379" y="97"/>
                </a:cxn>
                <a:cxn ang="0">
                  <a:pos x="434" y="3"/>
                </a:cxn>
              </a:cxnLst>
              <a:rect l="0" t="0" r="r" b="b"/>
              <a:pathLst>
                <a:path w="989" h="989">
                  <a:moveTo>
                    <a:pt x="497" y="208"/>
                  </a:moveTo>
                  <a:lnTo>
                    <a:pt x="455" y="211"/>
                  </a:lnTo>
                  <a:lnTo>
                    <a:pt x="414" y="221"/>
                  </a:lnTo>
                  <a:lnTo>
                    <a:pt x="375" y="235"/>
                  </a:lnTo>
                  <a:lnTo>
                    <a:pt x="340" y="255"/>
                  </a:lnTo>
                  <a:lnTo>
                    <a:pt x="308" y="280"/>
                  </a:lnTo>
                  <a:lnTo>
                    <a:pt x="279" y="308"/>
                  </a:lnTo>
                  <a:lnTo>
                    <a:pt x="255" y="341"/>
                  </a:lnTo>
                  <a:lnTo>
                    <a:pt x="234" y="376"/>
                  </a:lnTo>
                  <a:lnTo>
                    <a:pt x="220" y="414"/>
                  </a:lnTo>
                  <a:lnTo>
                    <a:pt x="210" y="456"/>
                  </a:lnTo>
                  <a:lnTo>
                    <a:pt x="207" y="498"/>
                  </a:lnTo>
                  <a:lnTo>
                    <a:pt x="210" y="541"/>
                  </a:lnTo>
                  <a:lnTo>
                    <a:pt x="220" y="582"/>
                  </a:lnTo>
                  <a:lnTo>
                    <a:pt x="234" y="620"/>
                  </a:lnTo>
                  <a:lnTo>
                    <a:pt x="255" y="656"/>
                  </a:lnTo>
                  <a:lnTo>
                    <a:pt x="279" y="689"/>
                  </a:lnTo>
                  <a:lnTo>
                    <a:pt x="308" y="717"/>
                  </a:lnTo>
                  <a:lnTo>
                    <a:pt x="340" y="741"/>
                  </a:lnTo>
                  <a:lnTo>
                    <a:pt x="375" y="761"/>
                  </a:lnTo>
                  <a:lnTo>
                    <a:pt x="414" y="776"/>
                  </a:lnTo>
                  <a:lnTo>
                    <a:pt x="455" y="785"/>
                  </a:lnTo>
                  <a:lnTo>
                    <a:pt x="497" y="788"/>
                  </a:lnTo>
                  <a:lnTo>
                    <a:pt x="541" y="785"/>
                  </a:lnTo>
                  <a:lnTo>
                    <a:pt x="581" y="776"/>
                  </a:lnTo>
                  <a:lnTo>
                    <a:pt x="619" y="761"/>
                  </a:lnTo>
                  <a:lnTo>
                    <a:pt x="656" y="741"/>
                  </a:lnTo>
                  <a:lnTo>
                    <a:pt x="688" y="717"/>
                  </a:lnTo>
                  <a:lnTo>
                    <a:pt x="717" y="689"/>
                  </a:lnTo>
                  <a:lnTo>
                    <a:pt x="741" y="656"/>
                  </a:lnTo>
                  <a:lnTo>
                    <a:pt x="760" y="620"/>
                  </a:lnTo>
                  <a:lnTo>
                    <a:pt x="776" y="582"/>
                  </a:lnTo>
                  <a:lnTo>
                    <a:pt x="784" y="541"/>
                  </a:lnTo>
                  <a:lnTo>
                    <a:pt x="787" y="498"/>
                  </a:lnTo>
                  <a:lnTo>
                    <a:pt x="784" y="456"/>
                  </a:lnTo>
                  <a:lnTo>
                    <a:pt x="776" y="414"/>
                  </a:lnTo>
                  <a:lnTo>
                    <a:pt x="760" y="376"/>
                  </a:lnTo>
                  <a:lnTo>
                    <a:pt x="741" y="341"/>
                  </a:lnTo>
                  <a:lnTo>
                    <a:pt x="717" y="308"/>
                  </a:lnTo>
                  <a:lnTo>
                    <a:pt x="688" y="280"/>
                  </a:lnTo>
                  <a:lnTo>
                    <a:pt x="656" y="255"/>
                  </a:lnTo>
                  <a:lnTo>
                    <a:pt x="619" y="235"/>
                  </a:lnTo>
                  <a:lnTo>
                    <a:pt x="581" y="221"/>
                  </a:lnTo>
                  <a:lnTo>
                    <a:pt x="541" y="211"/>
                  </a:lnTo>
                  <a:lnTo>
                    <a:pt x="497" y="208"/>
                  </a:lnTo>
                  <a:close/>
                  <a:moveTo>
                    <a:pt x="527" y="0"/>
                  </a:moveTo>
                  <a:lnTo>
                    <a:pt x="550" y="83"/>
                  </a:lnTo>
                  <a:lnTo>
                    <a:pt x="592" y="89"/>
                  </a:lnTo>
                  <a:lnTo>
                    <a:pt x="631" y="100"/>
                  </a:lnTo>
                  <a:lnTo>
                    <a:pt x="688" y="38"/>
                  </a:lnTo>
                  <a:lnTo>
                    <a:pt x="771" y="83"/>
                  </a:lnTo>
                  <a:lnTo>
                    <a:pt x="750" y="162"/>
                  </a:lnTo>
                  <a:lnTo>
                    <a:pt x="784" y="188"/>
                  </a:lnTo>
                  <a:lnTo>
                    <a:pt x="814" y="220"/>
                  </a:lnTo>
                  <a:lnTo>
                    <a:pt x="891" y="196"/>
                  </a:lnTo>
                  <a:lnTo>
                    <a:pt x="939" y="275"/>
                  </a:lnTo>
                  <a:lnTo>
                    <a:pt x="885" y="331"/>
                  </a:lnTo>
                  <a:lnTo>
                    <a:pt x="894" y="353"/>
                  </a:lnTo>
                  <a:lnTo>
                    <a:pt x="901" y="376"/>
                  </a:lnTo>
                  <a:lnTo>
                    <a:pt x="911" y="417"/>
                  </a:lnTo>
                  <a:lnTo>
                    <a:pt x="987" y="434"/>
                  </a:lnTo>
                  <a:lnTo>
                    <a:pt x="989" y="527"/>
                  </a:lnTo>
                  <a:lnTo>
                    <a:pt x="915" y="548"/>
                  </a:lnTo>
                  <a:lnTo>
                    <a:pt x="907" y="592"/>
                  </a:lnTo>
                  <a:lnTo>
                    <a:pt x="894" y="635"/>
                  </a:lnTo>
                  <a:lnTo>
                    <a:pt x="952" y="688"/>
                  </a:lnTo>
                  <a:lnTo>
                    <a:pt x="907" y="770"/>
                  </a:lnTo>
                  <a:lnTo>
                    <a:pt x="831" y="751"/>
                  </a:lnTo>
                  <a:lnTo>
                    <a:pt x="802" y="784"/>
                  </a:lnTo>
                  <a:lnTo>
                    <a:pt x="770" y="814"/>
                  </a:lnTo>
                  <a:lnTo>
                    <a:pt x="793" y="891"/>
                  </a:lnTo>
                  <a:lnTo>
                    <a:pt x="714" y="939"/>
                  </a:lnTo>
                  <a:lnTo>
                    <a:pt x="656" y="882"/>
                  </a:lnTo>
                  <a:lnTo>
                    <a:pt x="618" y="896"/>
                  </a:lnTo>
                  <a:lnTo>
                    <a:pt x="574" y="907"/>
                  </a:lnTo>
                  <a:lnTo>
                    <a:pt x="556" y="987"/>
                  </a:lnTo>
                  <a:lnTo>
                    <a:pt x="462" y="989"/>
                  </a:lnTo>
                  <a:lnTo>
                    <a:pt x="440" y="910"/>
                  </a:lnTo>
                  <a:lnTo>
                    <a:pt x="398" y="902"/>
                  </a:lnTo>
                  <a:lnTo>
                    <a:pt x="358" y="891"/>
                  </a:lnTo>
                  <a:lnTo>
                    <a:pt x="302" y="951"/>
                  </a:lnTo>
                  <a:lnTo>
                    <a:pt x="220" y="907"/>
                  </a:lnTo>
                  <a:lnTo>
                    <a:pt x="240" y="826"/>
                  </a:lnTo>
                  <a:lnTo>
                    <a:pt x="207" y="799"/>
                  </a:lnTo>
                  <a:lnTo>
                    <a:pt x="178" y="768"/>
                  </a:lnTo>
                  <a:lnTo>
                    <a:pt x="100" y="793"/>
                  </a:lnTo>
                  <a:lnTo>
                    <a:pt x="50" y="714"/>
                  </a:lnTo>
                  <a:lnTo>
                    <a:pt x="109" y="654"/>
                  </a:lnTo>
                  <a:lnTo>
                    <a:pt x="96" y="617"/>
                  </a:lnTo>
                  <a:lnTo>
                    <a:pt x="85" y="574"/>
                  </a:lnTo>
                  <a:lnTo>
                    <a:pt x="3" y="556"/>
                  </a:lnTo>
                  <a:lnTo>
                    <a:pt x="0" y="462"/>
                  </a:lnTo>
                  <a:lnTo>
                    <a:pt x="82" y="439"/>
                  </a:lnTo>
                  <a:lnTo>
                    <a:pt x="90" y="399"/>
                  </a:lnTo>
                  <a:lnTo>
                    <a:pt x="102" y="359"/>
                  </a:lnTo>
                  <a:lnTo>
                    <a:pt x="39" y="301"/>
                  </a:lnTo>
                  <a:lnTo>
                    <a:pt x="83" y="220"/>
                  </a:lnTo>
                  <a:lnTo>
                    <a:pt x="168" y="241"/>
                  </a:lnTo>
                  <a:lnTo>
                    <a:pt x="194" y="211"/>
                  </a:lnTo>
                  <a:lnTo>
                    <a:pt x="223" y="183"/>
                  </a:lnTo>
                  <a:lnTo>
                    <a:pt x="196" y="99"/>
                  </a:lnTo>
                  <a:lnTo>
                    <a:pt x="276" y="50"/>
                  </a:lnTo>
                  <a:lnTo>
                    <a:pt x="339" y="112"/>
                  </a:lnTo>
                  <a:lnTo>
                    <a:pt x="379" y="97"/>
                  </a:lnTo>
                  <a:lnTo>
                    <a:pt x="415" y="88"/>
                  </a:lnTo>
                  <a:lnTo>
                    <a:pt x="434" y="3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049"/>
            <p:cNvSpPr>
              <a:spLocks noEditPoints="1"/>
            </p:cNvSpPr>
            <p:nvPr/>
          </p:nvSpPr>
          <p:spPr bwMode="auto">
            <a:xfrm>
              <a:off x="3279297" y="4284137"/>
              <a:ext cx="393366" cy="393366"/>
            </a:xfrm>
            <a:custGeom>
              <a:avLst/>
              <a:gdLst/>
              <a:ahLst/>
              <a:cxnLst>
                <a:cxn ang="0">
                  <a:pos x="990" y="477"/>
                </a:cxn>
                <a:cxn ang="0">
                  <a:pos x="820" y="535"/>
                </a:cxn>
                <a:cxn ang="0">
                  <a:pos x="675" y="636"/>
                </a:cxn>
                <a:cxn ang="0">
                  <a:pos x="563" y="770"/>
                </a:cxn>
                <a:cxn ang="0">
                  <a:pos x="490" y="932"/>
                </a:cxn>
                <a:cxn ang="0">
                  <a:pos x="464" y="1114"/>
                </a:cxn>
                <a:cxn ang="0">
                  <a:pos x="490" y="1297"/>
                </a:cxn>
                <a:cxn ang="0">
                  <a:pos x="563" y="1458"/>
                </a:cxn>
                <a:cxn ang="0">
                  <a:pos x="675" y="1594"/>
                </a:cxn>
                <a:cxn ang="0">
                  <a:pos x="820" y="1693"/>
                </a:cxn>
                <a:cxn ang="0">
                  <a:pos x="990" y="1751"/>
                </a:cxn>
                <a:cxn ang="0">
                  <a:pos x="1175" y="1760"/>
                </a:cxn>
                <a:cxn ang="0">
                  <a:pos x="1351" y="1718"/>
                </a:cxn>
                <a:cxn ang="0">
                  <a:pos x="1506" y="1631"/>
                </a:cxn>
                <a:cxn ang="0">
                  <a:pos x="1630" y="1507"/>
                </a:cxn>
                <a:cxn ang="0">
                  <a:pos x="1716" y="1353"/>
                </a:cxn>
                <a:cxn ang="0">
                  <a:pos x="1758" y="1176"/>
                </a:cxn>
                <a:cxn ang="0">
                  <a:pos x="1750" y="991"/>
                </a:cxn>
                <a:cxn ang="0">
                  <a:pos x="1692" y="821"/>
                </a:cxn>
                <a:cxn ang="0">
                  <a:pos x="1592" y="677"/>
                </a:cxn>
                <a:cxn ang="0">
                  <a:pos x="1457" y="564"/>
                </a:cxn>
                <a:cxn ang="0">
                  <a:pos x="1295" y="492"/>
                </a:cxn>
                <a:cxn ang="0">
                  <a:pos x="1113" y="466"/>
                </a:cxn>
                <a:cxn ang="0">
                  <a:pos x="1292" y="194"/>
                </a:cxn>
                <a:cxn ang="0">
                  <a:pos x="1539" y="85"/>
                </a:cxn>
                <a:cxn ang="0">
                  <a:pos x="1728" y="401"/>
                </a:cxn>
                <a:cxn ang="0">
                  <a:pos x="1991" y="438"/>
                </a:cxn>
                <a:cxn ang="0">
                  <a:pos x="1998" y="790"/>
                </a:cxn>
                <a:cxn ang="0">
                  <a:pos x="2038" y="933"/>
                </a:cxn>
                <a:cxn ang="0">
                  <a:pos x="2047" y="1226"/>
                </a:cxn>
                <a:cxn ang="0">
                  <a:pos x="1999" y="1422"/>
                </a:cxn>
                <a:cxn ang="0">
                  <a:pos x="1858" y="1679"/>
                </a:cxn>
                <a:cxn ang="0">
                  <a:pos x="1721" y="1822"/>
                </a:cxn>
                <a:cxn ang="0">
                  <a:pos x="1467" y="1975"/>
                </a:cxn>
                <a:cxn ang="0">
                  <a:pos x="1332" y="2018"/>
                </a:cxn>
                <a:cxn ang="0">
                  <a:pos x="1034" y="2213"/>
                </a:cxn>
                <a:cxn ang="0">
                  <a:pos x="859" y="2010"/>
                </a:cxn>
                <a:cxn ang="0">
                  <a:pos x="491" y="2029"/>
                </a:cxn>
                <a:cxn ang="0">
                  <a:pos x="441" y="1766"/>
                </a:cxn>
                <a:cxn ang="0">
                  <a:pos x="112" y="1597"/>
                </a:cxn>
                <a:cxn ang="0">
                  <a:pos x="213" y="1380"/>
                </a:cxn>
                <a:cxn ang="0">
                  <a:pos x="6" y="1244"/>
                </a:cxn>
                <a:cxn ang="0">
                  <a:pos x="195" y="922"/>
                </a:cxn>
                <a:cxn ang="0">
                  <a:pos x="85" y="674"/>
                </a:cxn>
                <a:cxn ang="0">
                  <a:pos x="412" y="493"/>
                </a:cxn>
                <a:cxn ang="0">
                  <a:pos x="438" y="222"/>
                </a:cxn>
                <a:cxn ang="0">
                  <a:pos x="801" y="232"/>
                </a:cxn>
                <a:cxn ang="0">
                  <a:pos x="928" y="197"/>
                </a:cxn>
              </a:cxnLst>
              <a:rect l="0" t="0" r="r" b="b"/>
              <a:pathLst>
                <a:path w="2213" h="2213">
                  <a:moveTo>
                    <a:pt x="1113" y="466"/>
                  </a:moveTo>
                  <a:lnTo>
                    <a:pt x="1050" y="468"/>
                  </a:lnTo>
                  <a:lnTo>
                    <a:pt x="990" y="477"/>
                  </a:lnTo>
                  <a:lnTo>
                    <a:pt x="931" y="492"/>
                  </a:lnTo>
                  <a:lnTo>
                    <a:pt x="874" y="510"/>
                  </a:lnTo>
                  <a:lnTo>
                    <a:pt x="820" y="535"/>
                  </a:lnTo>
                  <a:lnTo>
                    <a:pt x="768" y="564"/>
                  </a:lnTo>
                  <a:lnTo>
                    <a:pt x="721" y="597"/>
                  </a:lnTo>
                  <a:lnTo>
                    <a:pt x="675" y="636"/>
                  </a:lnTo>
                  <a:lnTo>
                    <a:pt x="634" y="677"/>
                  </a:lnTo>
                  <a:lnTo>
                    <a:pt x="596" y="722"/>
                  </a:lnTo>
                  <a:lnTo>
                    <a:pt x="563" y="770"/>
                  </a:lnTo>
                  <a:lnTo>
                    <a:pt x="534" y="821"/>
                  </a:lnTo>
                  <a:lnTo>
                    <a:pt x="509" y="876"/>
                  </a:lnTo>
                  <a:lnTo>
                    <a:pt x="490" y="932"/>
                  </a:lnTo>
                  <a:lnTo>
                    <a:pt x="476" y="991"/>
                  </a:lnTo>
                  <a:lnTo>
                    <a:pt x="467" y="1052"/>
                  </a:lnTo>
                  <a:lnTo>
                    <a:pt x="464" y="1114"/>
                  </a:lnTo>
                  <a:lnTo>
                    <a:pt x="467" y="1176"/>
                  </a:lnTo>
                  <a:lnTo>
                    <a:pt x="476" y="1237"/>
                  </a:lnTo>
                  <a:lnTo>
                    <a:pt x="490" y="1297"/>
                  </a:lnTo>
                  <a:lnTo>
                    <a:pt x="509" y="1353"/>
                  </a:lnTo>
                  <a:lnTo>
                    <a:pt x="534" y="1407"/>
                  </a:lnTo>
                  <a:lnTo>
                    <a:pt x="563" y="1458"/>
                  </a:lnTo>
                  <a:lnTo>
                    <a:pt x="596" y="1507"/>
                  </a:lnTo>
                  <a:lnTo>
                    <a:pt x="634" y="1552"/>
                  </a:lnTo>
                  <a:lnTo>
                    <a:pt x="675" y="1594"/>
                  </a:lnTo>
                  <a:lnTo>
                    <a:pt x="721" y="1631"/>
                  </a:lnTo>
                  <a:lnTo>
                    <a:pt x="768" y="1664"/>
                  </a:lnTo>
                  <a:lnTo>
                    <a:pt x="820" y="1693"/>
                  </a:lnTo>
                  <a:lnTo>
                    <a:pt x="874" y="1718"/>
                  </a:lnTo>
                  <a:lnTo>
                    <a:pt x="931" y="1738"/>
                  </a:lnTo>
                  <a:lnTo>
                    <a:pt x="990" y="1751"/>
                  </a:lnTo>
                  <a:lnTo>
                    <a:pt x="1050" y="1760"/>
                  </a:lnTo>
                  <a:lnTo>
                    <a:pt x="1113" y="1764"/>
                  </a:lnTo>
                  <a:lnTo>
                    <a:pt x="1175" y="1760"/>
                  </a:lnTo>
                  <a:lnTo>
                    <a:pt x="1236" y="1751"/>
                  </a:lnTo>
                  <a:lnTo>
                    <a:pt x="1295" y="1738"/>
                  </a:lnTo>
                  <a:lnTo>
                    <a:pt x="1351" y="1718"/>
                  </a:lnTo>
                  <a:lnTo>
                    <a:pt x="1406" y="1693"/>
                  </a:lnTo>
                  <a:lnTo>
                    <a:pt x="1457" y="1664"/>
                  </a:lnTo>
                  <a:lnTo>
                    <a:pt x="1506" y="1631"/>
                  </a:lnTo>
                  <a:lnTo>
                    <a:pt x="1550" y="1594"/>
                  </a:lnTo>
                  <a:lnTo>
                    <a:pt x="1592" y="1552"/>
                  </a:lnTo>
                  <a:lnTo>
                    <a:pt x="1630" y="1507"/>
                  </a:lnTo>
                  <a:lnTo>
                    <a:pt x="1663" y="1458"/>
                  </a:lnTo>
                  <a:lnTo>
                    <a:pt x="1692" y="1407"/>
                  </a:lnTo>
                  <a:lnTo>
                    <a:pt x="1716" y="1353"/>
                  </a:lnTo>
                  <a:lnTo>
                    <a:pt x="1735" y="1297"/>
                  </a:lnTo>
                  <a:lnTo>
                    <a:pt x="1750" y="1237"/>
                  </a:lnTo>
                  <a:lnTo>
                    <a:pt x="1758" y="1176"/>
                  </a:lnTo>
                  <a:lnTo>
                    <a:pt x="1761" y="1114"/>
                  </a:lnTo>
                  <a:lnTo>
                    <a:pt x="1758" y="1052"/>
                  </a:lnTo>
                  <a:lnTo>
                    <a:pt x="1750" y="991"/>
                  </a:lnTo>
                  <a:lnTo>
                    <a:pt x="1735" y="932"/>
                  </a:lnTo>
                  <a:lnTo>
                    <a:pt x="1716" y="876"/>
                  </a:lnTo>
                  <a:lnTo>
                    <a:pt x="1692" y="821"/>
                  </a:lnTo>
                  <a:lnTo>
                    <a:pt x="1663" y="770"/>
                  </a:lnTo>
                  <a:lnTo>
                    <a:pt x="1630" y="722"/>
                  </a:lnTo>
                  <a:lnTo>
                    <a:pt x="1592" y="677"/>
                  </a:lnTo>
                  <a:lnTo>
                    <a:pt x="1550" y="636"/>
                  </a:lnTo>
                  <a:lnTo>
                    <a:pt x="1506" y="597"/>
                  </a:lnTo>
                  <a:lnTo>
                    <a:pt x="1457" y="564"/>
                  </a:lnTo>
                  <a:lnTo>
                    <a:pt x="1406" y="535"/>
                  </a:lnTo>
                  <a:lnTo>
                    <a:pt x="1351" y="510"/>
                  </a:lnTo>
                  <a:lnTo>
                    <a:pt x="1295" y="492"/>
                  </a:lnTo>
                  <a:lnTo>
                    <a:pt x="1236" y="477"/>
                  </a:lnTo>
                  <a:lnTo>
                    <a:pt x="1175" y="468"/>
                  </a:lnTo>
                  <a:lnTo>
                    <a:pt x="1113" y="466"/>
                  </a:lnTo>
                  <a:close/>
                  <a:moveTo>
                    <a:pt x="1179" y="0"/>
                  </a:moveTo>
                  <a:lnTo>
                    <a:pt x="1231" y="184"/>
                  </a:lnTo>
                  <a:lnTo>
                    <a:pt x="1292" y="194"/>
                  </a:lnTo>
                  <a:lnTo>
                    <a:pt x="1352" y="207"/>
                  </a:lnTo>
                  <a:lnTo>
                    <a:pt x="1411" y="225"/>
                  </a:lnTo>
                  <a:lnTo>
                    <a:pt x="1539" y="85"/>
                  </a:lnTo>
                  <a:lnTo>
                    <a:pt x="1723" y="184"/>
                  </a:lnTo>
                  <a:lnTo>
                    <a:pt x="1677" y="361"/>
                  </a:lnTo>
                  <a:lnTo>
                    <a:pt x="1728" y="401"/>
                  </a:lnTo>
                  <a:lnTo>
                    <a:pt x="1776" y="445"/>
                  </a:lnTo>
                  <a:lnTo>
                    <a:pt x="1821" y="492"/>
                  </a:lnTo>
                  <a:lnTo>
                    <a:pt x="1991" y="438"/>
                  </a:lnTo>
                  <a:lnTo>
                    <a:pt x="2101" y="616"/>
                  </a:lnTo>
                  <a:lnTo>
                    <a:pt x="1979" y="741"/>
                  </a:lnTo>
                  <a:lnTo>
                    <a:pt x="1998" y="790"/>
                  </a:lnTo>
                  <a:lnTo>
                    <a:pt x="2016" y="841"/>
                  </a:lnTo>
                  <a:lnTo>
                    <a:pt x="2028" y="887"/>
                  </a:lnTo>
                  <a:lnTo>
                    <a:pt x="2038" y="933"/>
                  </a:lnTo>
                  <a:lnTo>
                    <a:pt x="2207" y="970"/>
                  </a:lnTo>
                  <a:lnTo>
                    <a:pt x="2213" y="1179"/>
                  </a:lnTo>
                  <a:lnTo>
                    <a:pt x="2047" y="1226"/>
                  </a:lnTo>
                  <a:lnTo>
                    <a:pt x="2036" y="1292"/>
                  </a:lnTo>
                  <a:lnTo>
                    <a:pt x="2020" y="1358"/>
                  </a:lnTo>
                  <a:lnTo>
                    <a:pt x="1999" y="1422"/>
                  </a:lnTo>
                  <a:lnTo>
                    <a:pt x="2128" y="1539"/>
                  </a:lnTo>
                  <a:lnTo>
                    <a:pt x="2028" y="1723"/>
                  </a:lnTo>
                  <a:lnTo>
                    <a:pt x="1858" y="1679"/>
                  </a:lnTo>
                  <a:lnTo>
                    <a:pt x="1815" y="1729"/>
                  </a:lnTo>
                  <a:lnTo>
                    <a:pt x="1770" y="1777"/>
                  </a:lnTo>
                  <a:lnTo>
                    <a:pt x="1721" y="1822"/>
                  </a:lnTo>
                  <a:lnTo>
                    <a:pt x="1775" y="1991"/>
                  </a:lnTo>
                  <a:lnTo>
                    <a:pt x="1597" y="2101"/>
                  </a:lnTo>
                  <a:lnTo>
                    <a:pt x="1467" y="1975"/>
                  </a:lnTo>
                  <a:lnTo>
                    <a:pt x="1425" y="1990"/>
                  </a:lnTo>
                  <a:lnTo>
                    <a:pt x="1382" y="2005"/>
                  </a:lnTo>
                  <a:lnTo>
                    <a:pt x="1332" y="2018"/>
                  </a:lnTo>
                  <a:lnTo>
                    <a:pt x="1282" y="2029"/>
                  </a:lnTo>
                  <a:lnTo>
                    <a:pt x="1243" y="2207"/>
                  </a:lnTo>
                  <a:lnTo>
                    <a:pt x="1034" y="2213"/>
                  </a:lnTo>
                  <a:lnTo>
                    <a:pt x="984" y="2036"/>
                  </a:lnTo>
                  <a:lnTo>
                    <a:pt x="922" y="2026"/>
                  </a:lnTo>
                  <a:lnTo>
                    <a:pt x="859" y="2010"/>
                  </a:lnTo>
                  <a:lnTo>
                    <a:pt x="799" y="1991"/>
                  </a:lnTo>
                  <a:lnTo>
                    <a:pt x="674" y="2128"/>
                  </a:lnTo>
                  <a:lnTo>
                    <a:pt x="491" y="2029"/>
                  </a:lnTo>
                  <a:lnTo>
                    <a:pt x="536" y="1850"/>
                  </a:lnTo>
                  <a:lnTo>
                    <a:pt x="488" y="1809"/>
                  </a:lnTo>
                  <a:lnTo>
                    <a:pt x="441" y="1766"/>
                  </a:lnTo>
                  <a:lnTo>
                    <a:pt x="399" y="1719"/>
                  </a:lnTo>
                  <a:lnTo>
                    <a:pt x="222" y="1775"/>
                  </a:lnTo>
                  <a:lnTo>
                    <a:pt x="112" y="1597"/>
                  </a:lnTo>
                  <a:lnTo>
                    <a:pt x="242" y="1463"/>
                  </a:lnTo>
                  <a:lnTo>
                    <a:pt x="227" y="1423"/>
                  </a:lnTo>
                  <a:lnTo>
                    <a:pt x="213" y="1380"/>
                  </a:lnTo>
                  <a:lnTo>
                    <a:pt x="200" y="1332"/>
                  </a:lnTo>
                  <a:lnTo>
                    <a:pt x="189" y="1284"/>
                  </a:lnTo>
                  <a:lnTo>
                    <a:pt x="6" y="1244"/>
                  </a:lnTo>
                  <a:lnTo>
                    <a:pt x="0" y="1035"/>
                  </a:lnTo>
                  <a:lnTo>
                    <a:pt x="184" y="983"/>
                  </a:lnTo>
                  <a:lnTo>
                    <a:pt x="195" y="922"/>
                  </a:lnTo>
                  <a:lnTo>
                    <a:pt x="209" y="863"/>
                  </a:lnTo>
                  <a:lnTo>
                    <a:pt x="228" y="805"/>
                  </a:lnTo>
                  <a:lnTo>
                    <a:pt x="85" y="674"/>
                  </a:lnTo>
                  <a:lnTo>
                    <a:pt x="184" y="491"/>
                  </a:lnTo>
                  <a:lnTo>
                    <a:pt x="375" y="538"/>
                  </a:lnTo>
                  <a:lnTo>
                    <a:pt x="412" y="493"/>
                  </a:lnTo>
                  <a:lnTo>
                    <a:pt x="454" y="450"/>
                  </a:lnTo>
                  <a:lnTo>
                    <a:pt x="498" y="409"/>
                  </a:lnTo>
                  <a:lnTo>
                    <a:pt x="438" y="222"/>
                  </a:lnTo>
                  <a:lnTo>
                    <a:pt x="616" y="112"/>
                  </a:lnTo>
                  <a:lnTo>
                    <a:pt x="757" y="250"/>
                  </a:lnTo>
                  <a:lnTo>
                    <a:pt x="801" y="232"/>
                  </a:lnTo>
                  <a:lnTo>
                    <a:pt x="847" y="216"/>
                  </a:lnTo>
                  <a:lnTo>
                    <a:pt x="887" y="206"/>
                  </a:lnTo>
                  <a:lnTo>
                    <a:pt x="928" y="197"/>
                  </a:lnTo>
                  <a:lnTo>
                    <a:pt x="970" y="6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50"/>
            <p:cNvSpPr>
              <a:spLocks noEditPoints="1"/>
            </p:cNvSpPr>
            <p:nvPr/>
          </p:nvSpPr>
          <p:spPr bwMode="auto">
            <a:xfrm>
              <a:off x="3664127" y="4447032"/>
              <a:ext cx="222647" cy="226915"/>
            </a:xfrm>
            <a:custGeom>
              <a:avLst/>
              <a:gdLst/>
              <a:ahLst/>
              <a:cxnLst>
                <a:cxn ang="0">
                  <a:pos x="582" y="298"/>
                </a:cxn>
                <a:cxn ang="0">
                  <a:pos x="496" y="321"/>
                </a:cxn>
                <a:cxn ang="0">
                  <a:pos x="420" y="366"/>
                </a:cxn>
                <a:cxn ang="0">
                  <a:pos x="358" y="428"/>
                </a:cxn>
                <a:cxn ang="0">
                  <a:pos x="314" y="504"/>
                </a:cxn>
                <a:cxn ang="0">
                  <a:pos x="290" y="591"/>
                </a:cxn>
                <a:cxn ang="0">
                  <a:pos x="290" y="684"/>
                </a:cxn>
                <a:cxn ang="0">
                  <a:pos x="314" y="771"/>
                </a:cxn>
                <a:cxn ang="0">
                  <a:pos x="358" y="846"/>
                </a:cxn>
                <a:cxn ang="0">
                  <a:pos x="420" y="909"/>
                </a:cxn>
                <a:cxn ang="0">
                  <a:pos x="496" y="953"/>
                </a:cxn>
                <a:cxn ang="0">
                  <a:pos x="582" y="977"/>
                </a:cxn>
                <a:cxn ang="0">
                  <a:pos x="675" y="977"/>
                </a:cxn>
                <a:cxn ang="0">
                  <a:pos x="762" y="953"/>
                </a:cxn>
                <a:cxn ang="0">
                  <a:pos x="838" y="909"/>
                </a:cxn>
                <a:cxn ang="0">
                  <a:pos x="900" y="846"/>
                </a:cxn>
                <a:cxn ang="0">
                  <a:pos x="945" y="771"/>
                </a:cxn>
                <a:cxn ang="0">
                  <a:pos x="968" y="684"/>
                </a:cxn>
                <a:cxn ang="0">
                  <a:pos x="968" y="591"/>
                </a:cxn>
                <a:cxn ang="0">
                  <a:pos x="945" y="504"/>
                </a:cxn>
                <a:cxn ang="0">
                  <a:pos x="900" y="428"/>
                </a:cxn>
                <a:cxn ang="0">
                  <a:pos x="838" y="366"/>
                </a:cxn>
                <a:cxn ang="0">
                  <a:pos x="762" y="321"/>
                </a:cxn>
                <a:cxn ang="0">
                  <a:pos x="675" y="298"/>
                </a:cxn>
                <a:cxn ang="0">
                  <a:pos x="621" y="0"/>
                </a:cxn>
                <a:cxn ang="0">
                  <a:pos x="739" y="167"/>
                </a:cxn>
                <a:cxn ang="0">
                  <a:pos x="805" y="187"/>
                </a:cxn>
                <a:cxn ang="0">
                  <a:pos x="977" y="106"/>
                </a:cxn>
                <a:cxn ang="0">
                  <a:pos x="1049" y="162"/>
                </a:cxn>
                <a:cxn ang="0">
                  <a:pos x="1016" y="348"/>
                </a:cxn>
                <a:cxn ang="0">
                  <a:pos x="1203" y="371"/>
                </a:cxn>
                <a:cxn ang="0">
                  <a:pos x="1229" y="435"/>
                </a:cxn>
                <a:cxn ang="0">
                  <a:pos x="1248" y="501"/>
                </a:cxn>
                <a:cxn ang="0">
                  <a:pos x="1113" y="632"/>
                </a:cxn>
                <a:cxn ang="0">
                  <a:pos x="1251" y="762"/>
                </a:cxn>
                <a:cxn ang="0">
                  <a:pos x="1227" y="849"/>
                </a:cxn>
                <a:cxn ang="0">
                  <a:pos x="1045" y="888"/>
                </a:cxn>
                <a:cxn ang="0">
                  <a:pos x="1002" y="950"/>
                </a:cxn>
                <a:cxn ang="0">
                  <a:pos x="1025" y="1135"/>
                </a:cxn>
                <a:cxn ang="0">
                  <a:pos x="952" y="1186"/>
                </a:cxn>
                <a:cxn ang="0">
                  <a:pos x="782" y="1100"/>
                </a:cxn>
                <a:cxn ang="0">
                  <a:pos x="700" y="1272"/>
                </a:cxn>
                <a:cxn ang="0">
                  <a:pos x="568" y="1274"/>
                </a:cxn>
                <a:cxn ang="0">
                  <a:pos x="481" y="1103"/>
                </a:cxn>
                <a:cxn ang="0">
                  <a:pos x="312" y="1194"/>
                </a:cxn>
                <a:cxn ang="0">
                  <a:pos x="238" y="1146"/>
                </a:cxn>
                <a:cxn ang="0">
                  <a:pos x="259" y="957"/>
                </a:cxn>
                <a:cxn ang="0">
                  <a:pos x="214" y="896"/>
                </a:cxn>
                <a:cxn ang="0">
                  <a:pos x="31" y="872"/>
                </a:cxn>
                <a:cxn ang="0">
                  <a:pos x="11" y="809"/>
                </a:cxn>
                <a:cxn ang="0">
                  <a:pos x="143" y="678"/>
                </a:cxn>
                <a:cxn ang="0">
                  <a:pos x="143" y="605"/>
                </a:cxn>
                <a:cxn ang="0">
                  <a:pos x="12" y="466"/>
                </a:cxn>
                <a:cxn ang="0">
                  <a:pos x="42" y="383"/>
                </a:cxn>
                <a:cxn ang="0">
                  <a:pos x="233" y="356"/>
                </a:cxn>
                <a:cxn ang="0">
                  <a:pos x="196" y="167"/>
                </a:cxn>
                <a:cxn ang="0">
                  <a:pos x="266" y="111"/>
                </a:cxn>
                <a:cxn ang="0">
                  <a:pos x="441" y="191"/>
                </a:cxn>
                <a:cxn ang="0">
                  <a:pos x="507" y="169"/>
                </a:cxn>
                <a:cxn ang="0">
                  <a:pos x="621" y="0"/>
                </a:cxn>
              </a:cxnLst>
              <a:rect l="0" t="0" r="r" b="b"/>
              <a:pathLst>
                <a:path w="1251" h="1276">
                  <a:moveTo>
                    <a:pt x="629" y="295"/>
                  </a:moveTo>
                  <a:lnTo>
                    <a:pt x="582" y="298"/>
                  </a:lnTo>
                  <a:lnTo>
                    <a:pt x="538" y="307"/>
                  </a:lnTo>
                  <a:lnTo>
                    <a:pt x="496" y="321"/>
                  </a:lnTo>
                  <a:lnTo>
                    <a:pt x="456" y="341"/>
                  </a:lnTo>
                  <a:lnTo>
                    <a:pt x="420" y="366"/>
                  </a:lnTo>
                  <a:lnTo>
                    <a:pt x="386" y="395"/>
                  </a:lnTo>
                  <a:lnTo>
                    <a:pt x="358" y="428"/>
                  </a:lnTo>
                  <a:lnTo>
                    <a:pt x="334" y="464"/>
                  </a:lnTo>
                  <a:lnTo>
                    <a:pt x="314" y="504"/>
                  </a:lnTo>
                  <a:lnTo>
                    <a:pt x="298" y="546"/>
                  </a:lnTo>
                  <a:lnTo>
                    <a:pt x="290" y="591"/>
                  </a:lnTo>
                  <a:lnTo>
                    <a:pt x="286" y="637"/>
                  </a:lnTo>
                  <a:lnTo>
                    <a:pt x="290" y="684"/>
                  </a:lnTo>
                  <a:lnTo>
                    <a:pt x="298" y="728"/>
                  </a:lnTo>
                  <a:lnTo>
                    <a:pt x="314" y="771"/>
                  </a:lnTo>
                  <a:lnTo>
                    <a:pt x="334" y="810"/>
                  </a:lnTo>
                  <a:lnTo>
                    <a:pt x="358" y="846"/>
                  </a:lnTo>
                  <a:lnTo>
                    <a:pt x="386" y="880"/>
                  </a:lnTo>
                  <a:lnTo>
                    <a:pt x="420" y="909"/>
                  </a:lnTo>
                  <a:lnTo>
                    <a:pt x="456" y="933"/>
                  </a:lnTo>
                  <a:lnTo>
                    <a:pt x="496" y="953"/>
                  </a:lnTo>
                  <a:lnTo>
                    <a:pt x="538" y="968"/>
                  </a:lnTo>
                  <a:lnTo>
                    <a:pt x="582" y="977"/>
                  </a:lnTo>
                  <a:lnTo>
                    <a:pt x="629" y="980"/>
                  </a:lnTo>
                  <a:lnTo>
                    <a:pt x="675" y="977"/>
                  </a:lnTo>
                  <a:lnTo>
                    <a:pt x="720" y="968"/>
                  </a:lnTo>
                  <a:lnTo>
                    <a:pt x="762" y="953"/>
                  </a:lnTo>
                  <a:lnTo>
                    <a:pt x="802" y="933"/>
                  </a:lnTo>
                  <a:lnTo>
                    <a:pt x="838" y="909"/>
                  </a:lnTo>
                  <a:lnTo>
                    <a:pt x="871" y="880"/>
                  </a:lnTo>
                  <a:lnTo>
                    <a:pt x="900" y="846"/>
                  </a:lnTo>
                  <a:lnTo>
                    <a:pt x="925" y="810"/>
                  </a:lnTo>
                  <a:lnTo>
                    <a:pt x="945" y="771"/>
                  </a:lnTo>
                  <a:lnTo>
                    <a:pt x="959" y="728"/>
                  </a:lnTo>
                  <a:lnTo>
                    <a:pt x="968" y="684"/>
                  </a:lnTo>
                  <a:lnTo>
                    <a:pt x="971" y="637"/>
                  </a:lnTo>
                  <a:lnTo>
                    <a:pt x="968" y="591"/>
                  </a:lnTo>
                  <a:lnTo>
                    <a:pt x="959" y="546"/>
                  </a:lnTo>
                  <a:lnTo>
                    <a:pt x="945" y="504"/>
                  </a:lnTo>
                  <a:lnTo>
                    <a:pt x="925" y="464"/>
                  </a:lnTo>
                  <a:lnTo>
                    <a:pt x="900" y="428"/>
                  </a:lnTo>
                  <a:lnTo>
                    <a:pt x="871" y="395"/>
                  </a:lnTo>
                  <a:lnTo>
                    <a:pt x="838" y="366"/>
                  </a:lnTo>
                  <a:lnTo>
                    <a:pt x="802" y="341"/>
                  </a:lnTo>
                  <a:lnTo>
                    <a:pt x="762" y="321"/>
                  </a:lnTo>
                  <a:lnTo>
                    <a:pt x="720" y="307"/>
                  </a:lnTo>
                  <a:lnTo>
                    <a:pt x="675" y="298"/>
                  </a:lnTo>
                  <a:lnTo>
                    <a:pt x="629" y="295"/>
                  </a:lnTo>
                  <a:close/>
                  <a:moveTo>
                    <a:pt x="621" y="0"/>
                  </a:moveTo>
                  <a:lnTo>
                    <a:pt x="690" y="4"/>
                  </a:lnTo>
                  <a:lnTo>
                    <a:pt x="739" y="167"/>
                  </a:lnTo>
                  <a:lnTo>
                    <a:pt x="773" y="175"/>
                  </a:lnTo>
                  <a:lnTo>
                    <a:pt x="805" y="187"/>
                  </a:lnTo>
                  <a:lnTo>
                    <a:pt x="937" y="82"/>
                  </a:lnTo>
                  <a:lnTo>
                    <a:pt x="977" y="106"/>
                  </a:lnTo>
                  <a:lnTo>
                    <a:pt x="1014" y="133"/>
                  </a:lnTo>
                  <a:lnTo>
                    <a:pt x="1049" y="162"/>
                  </a:lnTo>
                  <a:lnTo>
                    <a:pt x="994" y="320"/>
                  </a:lnTo>
                  <a:lnTo>
                    <a:pt x="1016" y="348"/>
                  </a:lnTo>
                  <a:lnTo>
                    <a:pt x="1037" y="377"/>
                  </a:lnTo>
                  <a:lnTo>
                    <a:pt x="1203" y="371"/>
                  </a:lnTo>
                  <a:lnTo>
                    <a:pt x="1218" y="402"/>
                  </a:lnTo>
                  <a:lnTo>
                    <a:pt x="1229" y="435"/>
                  </a:lnTo>
                  <a:lnTo>
                    <a:pt x="1240" y="467"/>
                  </a:lnTo>
                  <a:lnTo>
                    <a:pt x="1248" y="501"/>
                  </a:lnTo>
                  <a:lnTo>
                    <a:pt x="1111" y="596"/>
                  </a:lnTo>
                  <a:lnTo>
                    <a:pt x="1113" y="632"/>
                  </a:lnTo>
                  <a:lnTo>
                    <a:pt x="1112" y="668"/>
                  </a:lnTo>
                  <a:lnTo>
                    <a:pt x="1251" y="762"/>
                  </a:lnTo>
                  <a:lnTo>
                    <a:pt x="1241" y="805"/>
                  </a:lnTo>
                  <a:lnTo>
                    <a:pt x="1227" y="849"/>
                  </a:lnTo>
                  <a:lnTo>
                    <a:pt x="1211" y="891"/>
                  </a:lnTo>
                  <a:lnTo>
                    <a:pt x="1045" y="888"/>
                  </a:lnTo>
                  <a:lnTo>
                    <a:pt x="1025" y="919"/>
                  </a:lnTo>
                  <a:lnTo>
                    <a:pt x="1002" y="950"/>
                  </a:lnTo>
                  <a:lnTo>
                    <a:pt x="1059" y="1105"/>
                  </a:lnTo>
                  <a:lnTo>
                    <a:pt x="1025" y="1135"/>
                  </a:lnTo>
                  <a:lnTo>
                    <a:pt x="990" y="1162"/>
                  </a:lnTo>
                  <a:lnTo>
                    <a:pt x="952" y="1186"/>
                  </a:lnTo>
                  <a:lnTo>
                    <a:pt x="819" y="1087"/>
                  </a:lnTo>
                  <a:lnTo>
                    <a:pt x="782" y="1100"/>
                  </a:lnTo>
                  <a:lnTo>
                    <a:pt x="746" y="1111"/>
                  </a:lnTo>
                  <a:lnTo>
                    <a:pt x="700" y="1272"/>
                  </a:lnTo>
                  <a:lnTo>
                    <a:pt x="634" y="1276"/>
                  </a:lnTo>
                  <a:lnTo>
                    <a:pt x="568" y="1274"/>
                  </a:lnTo>
                  <a:lnTo>
                    <a:pt x="518" y="1114"/>
                  </a:lnTo>
                  <a:lnTo>
                    <a:pt x="481" y="1103"/>
                  </a:lnTo>
                  <a:lnTo>
                    <a:pt x="444" y="1090"/>
                  </a:lnTo>
                  <a:lnTo>
                    <a:pt x="312" y="1194"/>
                  </a:lnTo>
                  <a:lnTo>
                    <a:pt x="275" y="1172"/>
                  </a:lnTo>
                  <a:lnTo>
                    <a:pt x="238" y="1146"/>
                  </a:lnTo>
                  <a:lnTo>
                    <a:pt x="204" y="1118"/>
                  </a:lnTo>
                  <a:lnTo>
                    <a:pt x="259" y="957"/>
                  </a:lnTo>
                  <a:lnTo>
                    <a:pt x="235" y="927"/>
                  </a:lnTo>
                  <a:lnTo>
                    <a:pt x="214" y="896"/>
                  </a:lnTo>
                  <a:lnTo>
                    <a:pt x="45" y="902"/>
                  </a:lnTo>
                  <a:lnTo>
                    <a:pt x="31" y="872"/>
                  </a:lnTo>
                  <a:lnTo>
                    <a:pt x="21" y="841"/>
                  </a:lnTo>
                  <a:lnTo>
                    <a:pt x="11" y="809"/>
                  </a:lnTo>
                  <a:lnTo>
                    <a:pt x="2" y="776"/>
                  </a:lnTo>
                  <a:lnTo>
                    <a:pt x="143" y="678"/>
                  </a:lnTo>
                  <a:lnTo>
                    <a:pt x="141" y="641"/>
                  </a:lnTo>
                  <a:lnTo>
                    <a:pt x="143" y="605"/>
                  </a:lnTo>
                  <a:lnTo>
                    <a:pt x="0" y="510"/>
                  </a:lnTo>
                  <a:lnTo>
                    <a:pt x="12" y="466"/>
                  </a:lnTo>
                  <a:lnTo>
                    <a:pt x="25" y="424"/>
                  </a:lnTo>
                  <a:lnTo>
                    <a:pt x="42" y="383"/>
                  </a:lnTo>
                  <a:lnTo>
                    <a:pt x="213" y="386"/>
                  </a:lnTo>
                  <a:lnTo>
                    <a:pt x="233" y="356"/>
                  </a:lnTo>
                  <a:lnTo>
                    <a:pt x="255" y="328"/>
                  </a:lnTo>
                  <a:lnTo>
                    <a:pt x="196" y="167"/>
                  </a:lnTo>
                  <a:lnTo>
                    <a:pt x="230" y="138"/>
                  </a:lnTo>
                  <a:lnTo>
                    <a:pt x="266" y="111"/>
                  </a:lnTo>
                  <a:lnTo>
                    <a:pt x="305" y="87"/>
                  </a:lnTo>
                  <a:lnTo>
                    <a:pt x="441" y="191"/>
                  </a:lnTo>
                  <a:lnTo>
                    <a:pt x="472" y="179"/>
                  </a:lnTo>
                  <a:lnTo>
                    <a:pt x="507" y="169"/>
                  </a:lnTo>
                  <a:lnTo>
                    <a:pt x="553" y="5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051"/>
            <p:cNvSpPr>
              <a:spLocks noEditPoints="1"/>
            </p:cNvSpPr>
            <p:nvPr/>
          </p:nvSpPr>
          <p:spPr bwMode="auto">
            <a:xfrm>
              <a:off x="3435079" y="4437784"/>
              <a:ext cx="88205" cy="86782"/>
            </a:xfrm>
            <a:custGeom>
              <a:avLst/>
              <a:gdLst/>
              <a:ahLst/>
              <a:cxnLst>
                <a:cxn ang="0">
                  <a:pos x="228" y="131"/>
                </a:cxn>
                <a:cxn ang="0">
                  <a:pos x="194" y="142"/>
                </a:cxn>
                <a:cxn ang="0">
                  <a:pos x="159" y="167"/>
                </a:cxn>
                <a:cxn ang="0">
                  <a:pos x="132" y="211"/>
                </a:cxn>
                <a:cxn ang="0">
                  <a:pos x="124" y="244"/>
                </a:cxn>
                <a:cxn ang="0">
                  <a:pos x="126" y="277"/>
                </a:cxn>
                <a:cxn ang="0">
                  <a:pos x="144" y="320"/>
                </a:cxn>
                <a:cxn ang="0">
                  <a:pos x="163" y="342"/>
                </a:cxn>
                <a:cxn ang="0">
                  <a:pos x="196" y="365"/>
                </a:cxn>
                <a:cxn ang="0">
                  <a:pos x="236" y="376"/>
                </a:cxn>
                <a:cxn ang="0">
                  <a:pos x="254" y="376"/>
                </a:cxn>
                <a:cxn ang="0">
                  <a:pos x="282" y="370"/>
                </a:cxn>
                <a:cxn ang="0">
                  <a:pos x="319" y="352"/>
                </a:cxn>
                <a:cxn ang="0">
                  <a:pos x="349" y="321"/>
                </a:cxn>
                <a:cxn ang="0">
                  <a:pos x="368" y="277"/>
                </a:cxn>
                <a:cxn ang="0">
                  <a:pos x="369" y="241"/>
                </a:cxn>
                <a:cxn ang="0">
                  <a:pos x="355" y="196"/>
                </a:cxn>
                <a:cxn ang="0">
                  <a:pos x="331" y="164"/>
                </a:cxn>
                <a:cxn ang="0">
                  <a:pos x="302" y="144"/>
                </a:cxn>
                <a:cxn ang="0">
                  <a:pos x="268" y="132"/>
                </a:cxn>
                <a:cxn ang="0">
                  <a:pos x="247" y="0"/>
                </a:cxn>
                <a:cxn ang="0">
                  <a:pos x="300" y="67"/>
                </a:cxn>
                <a:cxn ang="0">
                  <a:pos x="344" y="85"/>
                </a:cxn>
                <a:cxn ang="0">
                  <a:pos x="429" y="77"/>
                </a:cxn>
                <a:cxn ang="0">
                  <a:pos x="462" y="120"/>
                </a:cxn>
                <a:cxn ang="0">
                  <a:pos x="436" y="211"/>
                </a:cxn>
                <a:cxn ang="0">
                  <a:pos x="496" y="282"/>
                </a:cxn>
                <a:cxn ang="0">
                  <a:pos x="481" y="338"/>
                </a:cxn>
                <a:cxn ang="0">
                  <a:pos x="399" y="375"/>
                </a:cxn>
                <a:cxn ang="0">
                  <a:pos x="381" y="461"/>
                </a:cxn>
                <a:cxn ang="0">
                  <a:pos x="326" y="486"/>
                </a:cxn>
                <a:cxn ang="0">
                  <a:pos x="264" y="446"/>
                </a:cxn>
                <a:cxn ang="0">
                  <a:pos x="216" y="445"/>
                </a:cxn>
                <a:cxn ang="0">
                  <a:pos x="143" y="476"/>
                </a:cxn>
                <a:cxn ang="0">
                  <a:pos x="121" y="400"/>
                </a:cxn>
                <a:cxn ang="0">
                  <a:pos x="89" y="367"/>
                </a:cxn>
                <a:cxn ang="0">
                  <a:pos x="15" y="338"/>
                </a:cxn>
                <a:cxn ang="0">
                  <a:pos x="0" y="283"/>
                </a:cxn>
                <a:cxn ang="0">
                  <a:pos x="55" y="222"/>
                </a:cxn>
                <a:cxn ang="0">
                  <a:pos x="68" y="176"/>
                </a:cxn>
                <a:cxn ang="0">
                  <a:pos x="50" y="97"/>
                </a:cxn>
                <a:cxn ang="0">
                  <a:pos x="132" y="97"/>
                </a:cxn>
                <a:cxn ang="0">
                  <a:pos x="174" y="73"/>
                </a:cxn>
                <a:cxn ang="0">
                  <a:pos x="224" y="1"/>
                </a:cxn>
              </a:cxnLst>
              <a:rect l="0" t="0" r="r" b="b"/>
              <a:pathLst>
                <a:path w="496" h="486">
                  <a:moveTo>
                    <a:pt x="246" y="130"/>
                  </a:moveTo>
                  <a:lnTo>
                    <a:pt x="228" y="131"/>
                  </a:lnTo>
                  <a:lnTo>
                    <a:pt x="210" y="135"/>
                  </a:lnTo>
                  <a:lnTo>
                    <a:pt x="194" y="142"/>
                  </a:lnTo>
                  <a:lnTo>
                    <a:pt x="179" y="151"/>
                  </a:lnTo>
                  <a:lnTo>
                    <a:pt x="159" y="167"/>
                  </a:lnTo>
                  <a:lnTo>
                    <a:pt x="143" y="187"/>
                  </a:lnTo>
                  <a:lnTo>
                    <a:pt x="132" y="211"/>
                  </a:lnTo>
                  <a:lnTo>
                    <a:pt x="126" y="226"/>
                  </a:lnTo>
                  <a:lnTo>
                    <a:pt x="124" y="244"/>
                  </a:lnTo>
                  <a:lnTo>
                    <a:pt x="123" y="253"/>
                  </a:lnTo>
                  <a:lnTo>
                    <a:pt x="126" y="277"/>
                  </a:lnTo>
                  <a:lnTo>
                    <a:pt x="133" y="299"/>
                  </a:lnTo>
                  <a:lnTo>
                    <a:pt x="144" y="320"/>
                  </a:lnTo>
                  <a:lnTo>
                    <a:pt x="152" y="332"/>
                  </a:lnTo>
                  <a:lnTo>
                    <a:pt x="163" y="342"/>
                  </a:lnTo>
                  <a:lnTo>
                    <a:pt x="178" y="355"/>
                  </a:lnTo>
                  <a:lnTo>
                    <a:pt x="196" y="365"/>
                  </a:lnTo>
                  <a:lnTo>
                    <a:pt x="215" y="371"/>
                  </a:lnTo>
                  <a:lnTo>
                    <a:pt x="236" y="376"/>
                  </a:lnTo>
                  <a:lnTo>
                    <a:pt x="246" y="376"/>
                  </a:lnTo>
                  <a:lnTo>
                    <a:pt x="254" y="376"/>
                  </a:lnTo>
                  <a:lnTo>
                    <a:pt x="261" y="376"/>
                  </a:lnTo>
                  <a:lnTo>
                    <a:pt x="282" y="370"/>
                  </a:lnTo>
                  <a:lnTo>
                    <a:pt x="301" y="363"/>
                  </a:lnTo>
                  <a:lnTo>
                    <a:pt x="319" y="352"/>
                  </a:lnTo>
                  <a:lnTo>
                    <a:pt x="334" y="338"/>
                  </a:lnTo>
                  <a:lnTo>
                    <a:pt x="349" y="321"/>
                  </a:lnTo>
                  <a:lnTo>
                    <a:pt x="360" y="300"/>
                  </a:lnTo>
                  <a:lnTo>
                    <a:pt x="368" y="277"/>
                  </a:lnTo>
                  <a:lnTo>
                    <a:pt x="370" y="253"/>
                  </a:lnTo>
                  <a:lnTo>
                    <a:pt x="369" y="241"/>
                  </a:lnTo>
                  <a:lnTo>
                    <a:pt x="363" y="215"/>
                  </a:lnTo>
                  <a:lnTo>
                    <a:pt x="355" y="196"/>
                  </a:lnTo>
                  <a:lnTo>
                    <a:pt x="345" y="179"/>
                  </a:lnTo>
                  <a:lnTo>
                    <a:pt x="331" y="164"/>
                  </a:lnTo>
                  <a:lnTo>
                    <a:pt x="316" y="151"/>
                  </a:lnTo>
                  <a:lnTo>
                    <a:pt x="302" y="144"/>
                  </a:lnTo>
                  <a:lnTo>
                    <a:pt x="288" y="137"/>
                  </a:lnTo>
                  <a:lnTo>
                    <a:pt x="268" y="132"/>
                  </a:lnTo>
                  <a:lnTo>
                    <a:pt x="246" y="130"/>
                  </a:lnTo>
                  <a:close/>
                  <a:moveTo>
                    <a:pt x="247" y="0"/>
                  </a:moveTo>
                  <a:lnTo>
                    <a:pt x="274" y="1"/>
                  </a:lnTo>
                  <a:lnTo>
                    <a:pt x="300" y="67"/>
                  </a:lnTo>
                  <a:lnTo>
                    <a:pt x="322" y="74"/>
                  </a:lnTo>
                  <a:lnTo>
                    <a:pt x="344" y="85"/>
                  </a:lnTo>
                  <a:lnTo>
                    <a:pt x="362" y="98"/>
                  </a:lnTo>
                  <a:lnTo>
                    <a:pt x="429" y="77"/>
                  </a:lnTo>
                  <a:lnTo>
                    <a:pt x="446" y="98"/>
                  </a:lnTo>
                  <a:lnTo>
                    <a:pt x="462" y="120"/>
                  </a:lnTo>
                  <a:lnTo>
                    <a:pt x="427" y="181"/>
                  </a:lnTo>
                  <a:lnTo>
                    <a:pt x="436" y="211"/>
                  </a:lnTo>
                  <a:lnTo>
                    <a:pt x="440" y="244"/>
                  </a:lnTo>
                  <a:lnTo>
                    <a:pt x="496" y="282"/>
                  </a:lnTo>
                  <a:lnTo>
                    <a:pt x="490" y="310"/>
                  </a:lnTo>
                  <a:lnTo>
                    <a:pt x="481" y="338"/>
                  </a:lnTo>
                  <a:lnTo>
                    <a:pt x="416" y="348"/>
                  </a:lnTo>
                  <a:lnTo>
                    <a:pt x="399" y="375"/>
                  </a:lnTo>
                  <a:lnTo>
                    <a:pt x="377" y="397"/>
                  </a:lnTo>
                  <a:lnTo>
                    <a:pt x="381" y="461"/>
                  </a:lnTo>
                  <a:lnTo>
                    <a:pt x="355" y="475"/>
                  </a:lnTo>
                  <a:lnTo>
                    <a:pt x="326" y="486"/>
                  </a:lnTo>
                  <a:lnTo>
                    <a:pt x="281" y="444"/>
                  </a:lnTo>
                  <a:lnTo>
                    <a:pt x="264" y="446"/>
                  </a:lnTo>
                  <a:lnTo>
                    <a:pt x="246" y="447"/>
                  </a:lnTo>
                  <a:lnTo>
                    <a:pt x="216" y="445"/>
                  </a:lnTo>
                  <a:lnTo>
                    <a:pt x="171" y="486"/>
                  </a:lnTo>
                  <a:lnTo>
                    <a:pt x="143" y="476"/>
                  </a:lnTo>
                  <a:lnTo>
                    <a:pt x="116" y="462"/>
                  </a:lnTo>
                  <a:lnTo>
                    <a:pt x="121" y="400"/>
                  </a:lnTo>
                  <a:lnTo>
                    <a:pt x="105" y="385"/>
                  </a:lnTo>
                  <a:lnTo>
                    <a:pt x="89" y="367"/>
                  </a:lnTo>
                  <a:lnTo>
                    <a:pt x="77" y="348"/>
                  </a:lnTo>
                  <a:lnTo>
                    <a:pt x="15" y="338"/>
                  </a:lnTo>
                  <a:lnTo>
                    <a:pt x="6" y="311"/>
                  </a:lnTo>
                  <a:lnTo>
                    <a:pt x="0" y="283"/>
                  </a:lnTo>
                  <a:lnTo>
                    <a:pt x="53" y="247"/>
                  </a:lnTo>
                  <a:lnTo>
                    <a:pt x="55" y="222"/>
                  </a:lnTo>
                  <a:lnTo>
                    <a:pt x="60" y="199"/>
                  </a:lnTo>
                  <a:lnTo>
                    <a:pt x="68" y="176"/>
                  </a:lnTo>
                  <a:lnTo>
                    <a:pt x="35" y="119"/>
                  </a:lnTo>
                  <a:lnTo>
                    <a:pt x="50" y="97"/>
                  </a:lnTo>
                  <a:lnTo>
                    <a:pt x="67" y="77"/>
                  </a:lnTo>
                  <a:lnTo>
                    <a:pt x="132" y="97"/>
                  </a:lnTo>
                  <a:lnTo>
                    <a:pt x="152" y="84"/>
                  </a:lnTo>
                  <a:lnTo>
                    <a:pt x="174" y="73"/>
                  </a:lnTo>
                  <a:lnTo>
                    <a:pt x="198" y="65"/>
                  </a:lnTo>
                  <a:lnTo>
                    <a:pt x="224" y="1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052"/>
            <p:cNvSpPr>
              <a:spLocks noEditPoints="1"/>
            </p:cNvSpPr>
            <p:nvPr/>
          </p:nvSpPr>
          <p:spPr bwMode="auto">
            <a:xfrm>
              <a:off x="3670529" y="4352425"/>
              <a:ext cx="96030" cy="98164"/>
            </a:xfrm>
            <a:custGeom>
              <a:avLst/>
              <a:gdLst/>
              <a:ahLst/>
              <a:cxnLst>
                <a:cxn ang="0">
                  <a:pos x="257" y="137"/>
                </a:cxn>
                <a:cxn ang="0">
                  <a:pos x="237" y="141"/>
                </a:cxn>
                <a:cxn ang="0">
                  <a:pos x="208" y="154"/>
                </a:cxn>
                <a:cxn ang="0">
                  <a:pos x="173" y="183"/>
                </a:cxn>
                <a:cxn ang="0">
                  <a:pos x="149" y="226"/>
                </a:cxn>
                <a:cxn ang="0">
                  <a:pos x="142" y="277"/>
                </a:cxn>
                <a:cxn ang="0">
                  <a:pos x="149" y="317"/>
                </a:cxn>
                <a:cxn ang="0">
                  <a:pos x="162" y="343"/>
                </a:cxn>
                <a:cxn ang="0">
                  <a:pos x="192" y="377"/>
                </a:cxn>
                <a:cxn ang="0">
                  <a:pos x="230" y="399"/>
                </a:cxn>
                <a:cxn ang="0">
                  <a:pos x="263" y="406"/>
                </a:cxn>
                <a:cxn ang="0">
                  <a:pos x="310" y="403"/>
                </a:cxn>
                <a:cxn ang="0">
                  <a:pos x="348" y="388"/>
                </a:cxn>
                <a:cxn ang="0">
                  <a:pos x="377" y="364"/>
                </a:cxn>
                <a:cxn ang="0">
                  <a:pos x="401" y="328"/>
                </a:cxn>
                <a:cxn ang="0">
                  <a:pos x="412" y="286"/>
                </a:cxn>
                <a:cxn ang="0">
                  <a:pos x="411" y="249"/>
                </a:cxn>
                <a:cxn ang="0">
                  <a:pos x="401" y="214"/>
                </a:cxn>
                <a:cxn ang="0">
                  <a:pos x="371" y="172"/>
                </a:cxn>
                <a:cxn ang="0">
                  <a:pos x="344" y="153"/>
                </a:cxn>
                <a:cxn ang="0">
                  <a:pos x="303" y="138"/>
                </a:cxn>
                <a:cxn ang="0">
                  <a:pos x="297" y="0"/>
                </a:cxn>
                <a:cxn ang="0">
                  <a:pos x="363" y="13"/>
                </a:cxn>
                <a:cxn ang="0">
                  <a:pos x="396" y="92"/>
                </a:cxn>
                <a:cxn ang="0">
                  <a:pos x="435" y="125"/>
                </a:cxn>
                <a:cxn ang="0">
                  <a:pos x="521" y="145"/>
                </a:cxn>
                <a:cxn ang="0">
                  <a:pos x="488" y="226"/>
                </a:cxn>
                <a:cxn ang="0">
                  <a:pos x="492" y="281"/>
                </a:cxn>
                <a:cxn ang="0">
                  <a:pos x="541" y="361"/>
                </a:cxn>
                <a:cxn ang="0">
                  <a:pos x="517" y="413"/>
                </a:cxn>
                <a:cxn ang="0">
                  <a:pos x="424" y="429"/>
                </a:cxn>
                <a:cxn ang="0">
                  <a:pos x="379" y="460"/>
                </a:cxn>
                <a:cxn ang="0">
                  <a:pos x="343" y="544"/>
                </a:cxn>
                <a:cxn ang="0">
                  <a:pos x="270" y="486"/>
                </a:cxn>
                <a:cxn ang="0">
                  <a:pos x="218" y="478"/>
                </a:cxn>
                <a:cxn ang="0">
                  <a:pos x="128" y="509"/>
                </a:cxn>
                <a:cxn ang="0">
                  <a:pos x="82" y="471"/>
                </a:cxn>
                <a:cxn ang="0">
                  <a:pos x="90" y="377"/>
                </a:cxn>
                <a:cxn ang="0">
                  <a:pos x="72" y="332"/>
                </a:cxn>
                <a:cxn ang="0">
                  <a:pos x="0" y="274"/>
                </a:cxn>
                <a:cxn ang="0">
                  <a:pos x="71" y="214"/>
                </a:cxn>
                <a:cxn ang="0">
                  <a:pos x="100" y="150"/>
                </a:cxn>
                <a:cxn ang="0">
                  <a:pos x="103" y="61"/>
                </a:cxn>
                <a:cxn ang="0">
                  <a:pos x="191" y="75"/>
                </a:cxn>
                <a:cxn ang="0">
                  <a:pos x="226" y="62"/>
                </a:cxn>
                <a:cxn ang="0">
                  <a:pos x="297" y="0"/>
                </a:cxn>
              </a:cxnLst>
              <a:rect l="0" t="0" r="r" b="b"/>
              <a:pathLst>
                <a:path w="541" h="550">
                  <a:moveTo>
                    <a:pt x="280" y="135"/>
                  </a:moveTo>
                  <a:lnTo>
                    <a:pt x="257" y="137"/>
                  </a:lnTo>
                  <a:lnTo>
                    <a:pt x="245" y="139"/>
                  </a:lnTo>
                  <a:lnTo>
                    <a:pt x="237" y="141"/>
                  </a:lnTo>
                  <a:lnTo>
                    <a:pt x="230" y="144"/>
                  </a:lnTo>
                  <a:lnTo>
                    <a:pt x="208" y="154"/>
                  </a:lnTo>
                  <a:lnTo>
                    <a:pt x="190" y="168"/>
                  </a:lnTo>
                  <a:lnTo>
                    <a:pt x="173" y="183"/>
                  </a:lnTo>
                  <a:lnTo>
                    <a:pt x="160" y="203"/>
                  </a:lnTo>
                  <a:lnTo>
                    <a:pt x="149" y="226"/>
                  </a:lnTo>
                  <a:lnTo>
                    <a:pt x="143" y="251"/>
                  </a:lnTo>
                  <a:lnTo>
                    <a:pt x="142" y="277"/>
                  </a:lnTo>
                  <a:lnTo>
                    <a:pt x="145" y="304"/>
                  </a:lnTo>
                  <a:lnTo>
                    <a:pt x="149" y="317"/>
                  </a:lnTo>
                  <a:lnTo>
                    <a:pt x="155" y="331"/>
                  </a:lnTo>
                  <a:lnTo>
                    <a:pt x="162" y="343"/>
                  </a:lnTo>
                  <a:lnTo>
                    <a:pt x="175" y="361"/>
                  </a:lnTo>
                  <a:lnTo>
                    <a:pt x="192" y="377"/>
                  </a:lnTo>
                  <a:lnTo>
                    <a:pt x="210" y="390"/>
                  </a:lnTo>
                  <a:lnTo>
                    <a:pt x="230" y="399"/>
                  </a:lnTo>
                  <a:lnTo>
                    <a:pt x="247" y="404"/>
                  </a:lnTo>
                  <a:lnTo>
                    <a:pt x="263" y="406"/>
                  </a:lnTo>
                  <a:lnTo>
                    <a:pt x="287" y="407"/>
                  </a:lnTo>
                  <a:lnTo>
                    <a:pt x="310" y="403"/>
                  </a:lnTo>
                  <a:lnTo>
                    <a:pt x="330" y="397"/>
                  </a:lnTo>
                  <a:lnTo>
                    <a:pt x="348" y="388"/>
                  </a:lnTo>
                  <a:lnTo>
                    <a:pt x="364" y="377"/>
                  </a:lnTo>
                  <a:lnTo>
                    <a:pt x="377" y="364"/>
                  </a:lnTo>
                  <a:lnTo>
                    <a:pt x="391" y="347"/>
                  </a:lnTo>
                  <a:lnTo>
                    <a:pt x="401" y="328"/>
                  </a:lnTo>
                  <a:lnTo>
                    <a:pt x="408" y="308"/>
                  </a:lnTo>
                  <a:lnTo>
                    <a:pt x="412" y="286"/>
                  </a:lnTo>
                  <a:lnTo>
                    <a:pt x="413" y="267"/>
                  </a:lnTo>
                  <a:lnTo>
                    <a:pt x="411" y="249"/>
                  </a:lnTo>
                  <a:lnTo>
                    <a:pt x="409" y="238"/>
                  </a:lnTo>
                  <a:lnTo>
                    <a:pt x="401" y="214"/>
                  </a:lnTo>
                  <a:lnTo>
                    <a:pt x="388" y="192"/>
                  </a:lnTo>
                  <a:lnTo>
                    <a:pt x="371" y="172"/>
                  </a:lnTo>
                  <a:lnTo>
                    <a:pt x="359" y="162"/>
                  </a:lnTo>
                  <a:lnTo>
                    <a:pt x="344" y="153"/>
                  </a:lnTo>
                  <a:lnTo>
                    <a:pt x="324" y="143"/>
                  </a:lnTo>
                  <a:lnTo>
                    <a:pt x="303" y="138"/>
                  </a:lnTo>
                  <a:lnTo>
                    <a:pt x="280" y="135"/>
                  </a:lnTo>
                  <a:close/>
                  <a:moveTo>
                    <a:pt x="297" y="0"/>
                  </a:moveTo>
                  <a:lnTo>
                    <a:pt x="331" y="4"/>
                  </a:lnTo>
                  <a:lnTo>
                    <a:pt x="363" y="13"/>
                  </a:lnTo>
                  <a:lnTo>
                    <a:pt x="374" y="79"/>
                  </a:lnTo>
                  <a:lnTo>
                    <a:pt x="396" y="92"/>
                  </a:lnTo>
                  <a:lnTo>
                    <a:pt x="417" y="107"/>
                  </a:lnTo>
                  <a:lnTo>
                    <a:pt x="435" y="125"/>
                  </a:lnTo>
                  <a:lnTo>
                    <a:pt x="505" y="119"/>
                  </a:lnTo>
                  <a:lnTo>
                    <a:pt x="521" y="145"/>
                  </a:lnTo>
                  <a:lnTo>
                    <a:pt x="535" y="174"/>
                  </a:lnTo>
                  <a:lnTo>
                    <a:pt x="488" y="226"/>
                  </a:lnTo>
                  <a:lnTo>
                    <a:pt x="492" y="254"/>
                  </a:lnTo>
                  <a:lnTo>
                    <a:pt x="492" y="281"/>
                  </a:lnTo>
                  <a:lnTo>
                    <a:pt x="489" y="307"/>
                  </a:lnTo>
                  <a:lnTo>
                    <a:pt x="541" y="361"/>
                  </a:lnTo>
                  <a:lnTo>
                    <a:pt x="530" y="388"/>
                  </a:lnTo>
                  <a:lnTo>
                    <a:pt x="517" y="413"/>
                  </a:lnTo>
                  <a:lnTo>
                    <a:pt x="442" y="409"/>
                  </a:lnTo>
                  <a:lnTo>
                    <a:pt x="424" y="429"/>
                  </a:lnTo>
                  <a:lnTo>
                    <a:pt x="403" y="445"/>
                  </a:lnTo>
                  <a:lnTo>
                    <a:pt x="379" y="460"/>
                  </a:lnTo>
                  <a:lnTo>
                    <a:pt x="369" y="537"/>
                  </a:lnTo>
                  <a:lnTo>
                    <a:pt x="343" y="544"/>
                  </a:lnTo>
                  <a:lnTo>
                    <a:pt x="314" y="550"/>
                  </a:lnTo>
                  <a:lnTo>
                    <a:pt x="270" y="486"/>
                  </a:lnTo>
                  <a:lnTo>
                    <a:pt x="244" y="484"/>
                  </a:lnTo>
                  <a:lnTo>
                    <a:pt x="218" y="478"/>
                  </a:lnTo>
                  <a:lnTo>
                    <a:pt x="194" y="469"/>
                  </a:lnTo>
                  <a:lnTo>
                    <a:pt x="128" y="509"/>
                  </a:lnTo>
                  <a:lnTo>
                    <a:pt x="104" y="491"/>
                  </a:lnTo>
                  <a:lnTo>
                    <a:pt x="82" y="471"/>
                  </a:lnTo>
                  <a:lnTo>
                    <a:pt x="103" y="397"/>
                  </a:lnTo>
                  <a:lnTo>
                    <a:pt x="90" y="377"/>
                  </a:lnTo>
                  <a:lnTo>
                    <a:pt x="80" y="355"/>
                  </a:lnTo>
                  <a:lnTo>
                    <a:pt x="72" y="332"/>
                  </a:lnTo>
                  <a:lnTo>
                    <a:pt x="2" y="306"/>
                  </a:lnTo>
                  <a:lnTo>
                    <a:pt x="0" y="274"/>
                  </a:lnTo>
                  <a:lnTo>
                    <a:pt x="2" y="243"/>
                  </a:lnTo>
                  <a:lnTo>
                    <a:pt x="71" y="214"/>
                  </a:lnTo>
                  <a:lnTo>
                    <a:pt x="83" y="181"/>
                  </a:lnTo>
                  <a:lnTo>
                    <a:pt x="100" y="150"/>
                  </a:lnTo>
                  <a:lnTo>
                    <a:pt x="78" y="84"/>
                  </a:lnTo>
                  <a:lnTo>
                    <a:pt x="103" y="61"/>
                  </a:lnTo>
                  <a:lnTo>
                    <a:pt x="130" y="42"/>
                  </a:lnTo>
                  <a:lnTo>
                    <a:pt x="191" y="75"/>
                  </a:lnTo>
                  <a:lnTo>
                    <a:pt x="208" y="68"/>
                  </a:lnTo>
                  <a:lnTo>
                    <a:pt x="226" y="62"/>
                  </a:lnTo>
                  <a:lnTo>
                    <a:pt x="260" y="57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" name="Group 16"/>
          <p:cNvGrpSpPr/>
          <p:nvPr/>
        </p:nvGrpSpPr>
        <p:grpSpPr>
          <a:xfrm rot="14400000">
            <a:off x="6380718" y="4305881"/>
            <a:ext cx="1186498" cy="990600"/>
            <a:chOff x="3279297" y="4170324"/>
            <a:chExt cx="607477" cy="507179"/>
          </a:xfrm>
        </p:grpSpPr>
        <p:sp>
          <p:nvSpPr>
            <p:cNvPr id="18" name="Freeform 1048"/>
            <p:cNvSpPr>
              <a:spLocks noEditPoints="1"/>
            </p:cNvSpPr>
            <p:nvPr/>
          </p:nvSpPr>
          <p:spPr bwMode="auto">
            <a:xfrm>
              <a:off x="3581613" y="4170324"/>
              <a:ext cx="176410" cy="175699"/>
            </a:xfrm>
            <a:custGeom>
              <a:avLst/>
              <a:gdLst/>
              <a:ahLst/>
              <a:cxnLst>
                <a:cxn ang="0">
                  <a:pos x="455" y="211"/>
                </a:cxn>
                <a:cxn ang="0">
                  <a:pos x="375" y="235"/>
                </a:cxn>
                <a:cxn ang="0">
                  <a:pos x="308" y="280"/>
                </a:cxn>
                <a:cxn ang="0">
                  <a:pos x="255" y="341"/>
                </a:cxn>
                <a:cxn ang="0">
                  <a:pos x="220" y="414"/>
                </a:cxn>
                <a:cxn ang="0">
                  <a:pos x="207" y="498"/>
                </a:cxn>
                <a:cxn ang="0">
                  <a:pos x="220" y="582"/>
                </a:cxn>
                <a:cxn ang="0">
                  <a:pos x="255" y="656"/>
                </a:cxn>
                <a:cxn ang="0">
                  <a:pos x="308" y="717"/>
                </a:cxn>
                <a:cxn ang="0">
                  <a:pos x="375" y="761"/>
                </a:cxn>
                <a:cxn ang="0">
                  <a:pos x="455" y="785"/>
                </a:cxn>
                <a:cxn ang="0">
                  <a:pos x="541" y="785"/>
                </a:cxn>
                <a:cxn ang="0">
                  <a:pos x="619" y="761"/>
                </a:cxn>
                <a:cxn ang="0">
                  <a:pos x="688" y="717"/>
                </a:cxn>
                <a:cxn ang="0">
                  <a:pos x="741" y="656"/>
                </a:cxn>
                <a:cxn ang="0">
                  <a:pos x="776" y="582"/>
                </a:cxn>
                <a:cxn ang="0">
                  <a:pos x="787" y="498"/>
                </a:cxn>
                <a:cxn ang="0">
                  <a:pos x="776" y="414"/>
                </a:cxn>
                <a:cxn ang="0">
                  <a:pos x="741" y="341"/>
                </a:cxn>
                <a:cxn ang="0">
                  <a:pos x="688" y="280"/>
                </a:cxn>
                <a:cxn ang="0">
                  <a:pos x="619" y="235"/>
                </a:cxn>
                <a:cxn ang="0">
                  <a:pos x="541" y="211"/>
                </a:cxn>
                <a:cxn ang="0">
                  <a:pos x="527" y="0"/>
                </a:cxn>
                <a:cxn ang="0">
                  <a:pos x="592" y="89"/>
                </a:cxn>
                <a:cxn ang="0">
                  <a:pos x="688" y="38"/>
                </a:cxn>
                <a:cxn ang="0">
                  <a:pos x="750" y="162"/>
                </a:cxn>
                <a:cxn ang="0">
                  <a:pos x="814" y="220"/>
                </a:cxn>
                <a:cxn ang="0">
                  <a:pos x="939" y="275"/>
                </a:cxn>
                <a:cxn ang="0">
                  <a:pos x="894" y="353"/>
                </a:cxn>
                <a:cxn ang="0">
                  <a:pos x="911" y="417"/>
                </a:cxn>
                <a:cxn ang="0">
                  <a:pos x="989" y="527"/>
                </a:cxn>
                <a:cxn ang="0">
                  <a:pos x="907" y="592"/>
                </a:cxn>
                <a:cxn ang="0">
                  <a:pos x="952" y="688"/>
                </a:cxn>
                <a:cxn ang="0">
                  <a:pos x="831" y="751"/>
                </a:cxn>
                <a:cxn ang="0">
                  <a:pos x="770" y="814"/>
                </a:cxn>
                <a:cxn ang="0">
                  <a:pos x="714" y="939"/>
                </a:cxn>
                <a:cxn ang="0">
                  <a:pos x="618" y="896"/>
                </a:cxn>
                <a:cxn ang="0">
                  <a:pos x="556" y="987"/>
                </a:cxn>
                <a:cxn ang="0">
                  <a:pos x="440" y="910"/>
                </a:cxn>
                <a:cxn ang="0">
                  <a:pos x="358" y="891"/>
                </a:cxn>
                <a:cxn ang="0">
                  <a:pos x="220" y="907"/>
                </a:cxn>
                <a:cxn ang="0">
                  <a:pos x="207" y="799"/>
                </a:cxn>
                <a:cxn ang="0">
                  <a:pos x="100" y="793"/>
                </a:cxn>
                <a:cxn ang="0">
                  <a:pos x="109" y="654"/>
                </a:cxn>
                <a:cxn ang="0">
                  <a:pos x="85" y="574"/>
                </a:cxn>
                <a:cxn ang="0">
                  <a:pos x="0" y="462"/>
                </a:cxn>
                <a:cxn ang="0">
                  <a:pos x="90" y="399"/>
                </a:cxn>
                <a:cxn ang="0">
                  <a:pos x="39" y="301"/>
                </a:cxn>
                <a:cxn ang="0">
                  <a:pos x="168" y="241"/>
                </a:cxn>
                <a:cxn ang="0">
                  <a:pos x="223" y="183"/>
                </a:cxn>
                <a:cxn ang="0">
                  <a:pos x="276" y="50"/>
                </a:cxn>
                <a:cxn ang="0">
                  <a:pos x="379" y="97"/>
                </a:cxn>
                <a:cxn ang="0">
                  <a:pos x="434" y="3"/>
                </a:cxn>
              </a:cxnLst>
              <a:rect l="0" t="0" r="r" b="b"/>
              <a:pathLst>
                <a:path w="989" h="989">
                  <a:moveTo>
                    <a:pt x="497" y="208"/>
                  </a:moveTo>
                  <a:lnTo>
                    <a:pt x="455" y="211"/>
                  </a:lnTo>
                  <a:lnTo>
                    <a:pt x="414" y="221"/>
                  </a:lnTo>
                  <a:lnTo>
                    <a:pt x="375" y="235"/>
                  </a:lnTo>
                  <a:lnTo>
                    <a:pt x="340" y="255"/>
                  </a:lnTo>
                  <a:lnTo>
                    <a:pt x="308" y="280"/>
                  </a:lnTo>
                  <a:lnTo>
                    <a:pt x="279" y="308"/>
                  </a:lnTo>
                  <a:lnTo>
                    <a:pt x="255" y="341"/>
                  </a:lnTo>
                  <a:lnTo>
                    <a:pt x="234" y="376"/>
                  </a:lnTo>
                  <a:lnTo>
                    <a:pt x="220" y="414"/>
                  </a:lnTo>
                  <a:lnTo>
                    <a:pt x="210" y="456"/>
                  </a:lnTo>
                  <a:lnTo>
                    <a:pt x="207" y="498"/>
                  </a:lnTo>
                  <a:lnTo>
                    <a:pt x="210" y="541"/>
                  </a:lnTo>
                  <a:lnTo>
                    <a:pt x="220" y="582"/>
                  </a:lnTo>
                  <a:lnTo>
                    <a:pt x="234" y="620"/>
                  </a:lnTo>
                  <a:lnTo>
                    <a:pt x="255" y="656"/>
                  </a:lnTo>
                  <a:lnTo>
                    <a:pt x="279" y="689"/>
                  </a:lnTo>
                  <a:lnTo>
                    <a:pt x="308" y="717"/>
                  </a:lnTo>
                  <a:lnTo>
                    <a:pt x="340" y="741"/>
                  </a:lnTo>
                  <a:lnTo>
                    <a:pt x="375" y="761"/>
                  </a:lnTo>
                  <a:lnTo>
                    <a:pt x="414" y="776"/>
                  </a:lnTo>
                  <a:lnTo>
                    <a:pt x="455" y="785"/>
                  </a:lnTo>
                  <a:lnTo>
                    <a:pt x="497" y="788"/>
                  </a:lnTo>
                  <a:lnTo>
                    <a:pt x="541" y="785"/>
                  </a:lnTo>
                  <a:lnTo>
                    <a:pt x="581" y="776"/>
                  </a:lnTo>
                  <a:lnTo>
                    <a:pt x="619" y="761"/>
                  </a:lnTo>
                  <a:lnTo>
                    <a:pt x="656" y="741"/>
                  </a:lnTo>
                  <a:lnTo>
                    <a:pt x="688" y="717"/>
                  </a:lnTo>
                  <a:lnTo>
                    <a:pt x="717" y="689"/>
                  </a:lnTo>
                  <a:lnTo>
                    <a:pt x="741" y="656"/>
                  </a:lnTo>
                  <a:lnTo>
                    <a:pt x="760" y="620"/>
                  </a:lnTo>
                  <a:lnTo>
                    <a:pt x="776" y="582"/>
                  </a:lnTo>
                  <a:lnTo>
                    <a:pt x="784" y="541"/>
                  </a:lnTo>
                  <a:lnTo>
                    <a:pt x="787" y="498"/>
                  </a:lnTo>
                  <a:lnTo>
                    <a:pt x="784" y="456"/>
                  </a:lnTo>
                  <a:lnTo>
                    <a:pt x="776" y="414"/>
                  </a:lnTo>
                  <a:lnTo>
                    <a:pt x="760" y="376"/>
                  </a:lnTo>
                  <a:lnTo>
                    <a:pt x="741" y="341"/>
                  </a:lnTo>
                  <a:lnTo>
                    <a:pt x="717" y="308"/>
                  </a:lnTo>
                  <a:lnTo>
                    <a:pt x="688" y="280"/>
                  </a:lnTo>
                  <a:lnTo>
                    <a:pt x="656" y="255"/>
                  </a:lnTo>
                  <a:lnTo>
                    <a:pt x="619" y="235"/>
                  </a:lnTo>
                  <a:lnTo>
                    <a:pt x="581" y="221"/>
                  </a:lnTo>
                  <a:lnTo>
                    <a:pt x="541" y="211"/>
                  </a:lnTo>
                  <a:lnTo>
                    <a:pt x="497" y="208"/>
                  </a:lnTo>
                  <a:close/>
                  <a:moveTo>
                    <a:pt x="527" y="0"/>
                  </a:moveTo>
                  <a:lnTo>
                    <a:pt x="550" y="83"/>
                  </a:lnTo>
                  <a:lnTo>
                    <a:pt x="592" y="89"/>
                  </a:lnTo>
                  <a:lnTo>
                    <a:pt x="631" y="100"/>
                  </a:lnTo>
                  <a:lnTo>
                    <a:pt x="688" y="38"/>
                  </a:lnTo>
                  <a:lnTo>
                    <a:pt x="771" y="83"/>
                  </a:lnTo>
                  <a:lnTo>
                    <a:pt x="750" y="162"/>
                  </a:lnTo>
                  <a:lnTo>
                    <a:pt x="784" y="188"/>
                  </a:lnTo>
                  <a:lnTo>
                    <a:pt x="814" y="220"/>
                  </a:lnTo>
                  <a:lnTo>
                    <a:pt x="891" y="196"/>
                  </a:lnTo>
                  <a:lnTo>
                    <a:pt x="939" y="275"/>
                  </a:lnTo>
                  <a:lnTo>
                    <a:pt x="885" y="331"/>
                  </a:lnTo>
                  <a:lnTo>
                    <a:pt x="894" y="353"/>
                  </a:lnTo>
                  <a:lnTo>
                    <a:pt x="901" y="376"/>
                  </a:lnTo>
                  <a:lnTo>
                    <a:pt x="911" y="417"/>
                  </a:lnTo>
                  <a:lnTo>
                    <a:pt x="987" y="434"/>
                  </a:lnTo>
                  <a:lnTo>
                    <a:pt x="989" y="527"/>
                  </a:lnTo>
                  <a:lnTo>
                    <a:pt x="915" y="548"/>
                  </a:lnTo>
                  <a:lnTo>
                    <a:pt x="907" y="592"/>
                  </a:lnTo>
                  <a:lnTo>
                    <a:pt x="894" y="635"/>
                  </a:lnTo>
                  <a:lnTo>
                    <a:pt x="952" y="688"/>
                  </a:lnTo>
                  <a:lnTo>
                    <a:pt x="907" y="770"/>
                  </a:lnTo>
                  <a:lnTo>
                    <a:pt x="831" y="751"/>
                  </a:lnTo>
                  <a:lnTo>
                    <a:pt x="802" y="784"/>
                  </a:lnTo>
                  <a:lnTo>
                    <a:pt x="770" y="814"/>
                  </a:lnTo>
                  <a:lnTo>
                    <a:pt x="793" y="891"/>
                  </a:lnTo>
                  <a:lnTo>
                    <a:pt x="714" y="939"/>
                  </a:lnTo>
                  <a:lnTo>
                    <a:pt x="656" y="882"/>
                  </a:lnTo>
                  <a:lnTo>
                    <a:pt x="618" y="896"/>
                  </a:lnTo>
                  <a:lnTo>
                    <a:pt x="574" y="907"/>
                  </a:lnTo>
                  <a:lnTo>
                    <a:pt x="556" y="987"/>
                  </a:lnTo>
                  <a:lnTo>
                    <a:pt x="462" y="989"/>
                  </a:lnTo>
                  <a:lnTo>
                    <a:pt x="440" y="910"/>
                  </a:lnTo>
                  <a:lnTo>
                    <a:pt x="398" y="902"/>
                  </a:lnTo>
                  <a:lnTo>
                    <a:pt x="358" y="891"/>
                  </a:lnTo>
                  <a:lnTo>
                    <a:pt x="302" y="951"/>
                  </a:lnTo>
                  <a:lnTo>
                    <a:pt x="220" y="907"/>
                  </a:lnTo>
                  <a:lnTo>
                    <a:pt x="240" y="826"/>
                  </a:lnTo>
                  <a:lnTo>
                    <a:pt x="207" y="799"/>
                  </a:lnTo>
                  <a:lnTo>
                    <a:pt x="178" y="768"/>
                  </a:lnTo>
                  <a:lnTo>
                    <a:pt x="100" y="793"/>
                  </a:lnTo>
                  <a:lnTo>
                    <a:pt x="50" y="714"/>
                  </a:lnTo>
                  <a:lnTo>
                    <a:pt x="109" y="654"/>
                  </a:lnTo>
                  <a:lnTo>
                    <a:pt x="96" y="617"/>
                  </a:lnTo>
                  <a:lnTo>
                    <a:pt x="85" y="574"/>
                  </a:lnTo>
                  <a:lnTo>
                    <a:pt x="3" y="556"/>
                  </a:lnTo>
                  <a:lnTo>
                    <a:pt x="0" y="462"/>
                  </a:lnTo>
                  <a:lnTo>
                    <a:pt x="82" y="439"/>
                  </a:lnTo>
                  <a:lnTo>
                    <a:pt x="90" y="399"/>
                  </a:lnTo>
                  <a:lnTo>
                    <a:pt x="102" y="359"/>
                  </a:lnTo>
                  <a:lnTo>
                    <a:pt x="39" y="301"/>
                  </a:lnTo>
                  <a:lnTo>
                    <a:pt x="83" y="220"/>
                  </a:lnTo>
                  <a:lnTo>
                    <a:pt x="168" y="241"/>
                  </a:lnTo>
                  <a:lnTo>
                    <a:pt x="194" y="211"/>
                  </a:lnTo>
                  <a:lnTo>
                    <a:pt x="223" y="183"/>
                  </a:lnTo>
                  <a:lnTo>
                    <a:pt x="196" y="99"/>
                  </a:lnTo>
                  <a:lnTo>
                    <a:pt x="276" y="50"/>
                  </a:lnTo>
                  <a:lnTo>
                    <a:pt x="339" y="112"/>
                  </a:lnTo>
                  <a:lnTo>
                    <a:pt x="379" y="97"/>
                  </a:lnTo>
                  <a:lnTo>
                    <a:pt x="415" y="88"/>
                  </a:lnTo>
                  <a:lnTo>
                    <a:pt x="434" y="3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049"/>
            <p:cNvSpPr>
              <a:spLocks noEditPoints="1"/>
            </p:cNvSpPr>
            <p:nvPr/>
          </p:nvSpPr>
          <p:spPr bwMode="auto">
            <a:xfrm>
              <a:off x="3279297" y="4284137"/>
              <a:ext cx="393366" cy="393366"/>
            </a:xfrm>
            <a:custGeom>
              <a:avLst/>
              <a:gdLst/>
              <a:ahLst/>
              <a:cxnLst>
                <a:cxn ang="0">
                  <a:pos x="990" y="477"/>
                </a:cxn>
                <a:cxn ang="0">
                  <a:pos x="820" y="535"/>
                </a:cxn>
                <a:cxn ang="0">
                  <a:pos x="675" y="636"/>
                </a:cxn>
                <a:cxn ang="0">
                  <a:pos x="563" y="770"/>
                </a:cxn>
                <a:cxn ang="0">
                  <a:pos x="490" y="932"/>
                </a:cxn>
                <a:cxn ang="0">
                  <a:pos x="464" y="1114"/>
                </a:cxn>
                <a:cxn ang="0">
                  <a:pos x="490" y="1297"/>
                </a:cxn>
                <a:cxn ang="0">
                  <a:pos x="563" y="1458"/>
                </a:cxn>
                <a:cxn ang="0">
                  <a:pos x="675" y="1594"/>
                </a:cxn>
                <a:cxn ang="0">
                  <a:pos x="820" y="1693"/>
                </a:cxn>
                <a:cxn ang="0">
                  <a:pos x="990" y="1751"/>
                </a:cxn>
                <a:cxn ang="0">
                  <a:pos x="1175" y="1760"/>
                </a:cxn>
                <a:cxn ang="0">
                  <a:pos x="1351" y="1718"/>
                </a:cxn>
                <a:cxn ang="0">
                  <a:pos x="1506" y="1631"/>
                </a:cxn>
                <a:cxn ang="0">
                  <a:pos x="1630" y="1507"/>
                </a:cxn>
                <a:cxn ang="0">
                  <a:pos x="1716" y="1353"/>
                </a:cxn>
                <a:cxn ang="0">
                  <a:pos x="1758" y="1176"/>
                </a:cxn>
                <a:cxn ang="0">
                  <a:pos x="1750" y="991"/>
                </a:cxn>
                <a:cxn ang="0">
                  <a:pos x="1692" y="821"/>
                </a:cxn>
                <a:cxn ang="0">
                  <a:pos x="1592" y="677"/>
                </a:cxn>
                <a:cxn ang="0">
                  <a:pos x="1457" y="564"/>
                </a:cxn>
                <a:cxn ang="0">
                  <a:pos x="1295" y="492"/>
                </a:cxn>
                <a:cxn ang="0">
                  <a:pos x="1113" y="466"/>
                </a:cxn>
                <a:cxn ang="0">
                  <a:pos x="1292" y="194"/>
                </a:cxn>
                <a:cxn ang="0">
                  <a:pos x="1539" y="85"/>
                </a:cxn>
                <a:cxn ang="0">
                  <a:pos x="1728" y="401"/>
                </a:cxn>
                <a:cxn ang="0">
                  <a:pos x="1991" y="438"/>
                </a:cxn>
                <a:cxn ang="0">
                  <a:pos x="1998" y="790"/>
                </a:cxn>
                <a:cxn ang="0">
                  <a:pos x="2038" y="933"/>
                </a:cxn>
                <a:cxn ang="0">
                  <a:pos x="2047" y="1226"/>
                </a:cxn>
                <a:cxn ang="0">
                  <a:pos x="1999" y="1422"/>
                </a:cxn>
                <a:cxn ang="0">
                  <a:pos x="1858" y="1679"/>
                </a:cxn>
                <a:cxn ang="0">
                  <a:pos x="1721" y="1822"/>
                </a:cxn>
                <a:cxn ang="0">
                  <a:pos x="1467" y="1975"/>
                </a:cxn>
                <a:cxn ang="0">
                  <a:pos x="1332" y="2018"/>
                </a:cxn>
                <a:cxn ang="0">
                  <a:pos x="1034" y="2213"/>
                </a:cxn>
                <a:cxn ang="0">
                  <a:pos x="859" y="2010"/>
                </a:cxn>
                <a:cxn ang="0">
                  <a:pos x="491" y="2029"/>
                </a:cxn>
                <a:cxn ang="0">
                  <a:pos x="441" y="1766"/>
                </a:cxn>
                <a:cxn ang="0">
                  <a:pos x="112" y="1597"/>
                </a:cxn>
                <a:cxn ang="0">
                  <a:pos x="213" y="1380"/>
                </a:cxn>
                <a:cxn ang="0">
                  <a:pos x="6" y="1244"/>
                </a:cxn>
                <a:cxn ang="0">
                  <a:pos x="195" y="922"/>
                </a:cxn>
                <a:cxn ang="0">
                  <a:pos x="85" y="674"/>
                </a:cxn>
                <a:cxn ang="0">
                  <a:pos x="412" y="493"/>
                </a:cxn>
                <a:cxn ang="0">
                  <a:pos x="438" y="222"/>
                </a:cxn>
                <a:cxn ang="0">
                  <a:pos x="801" y="232"/>
                </a:cxn>
                <a:cxn ang="0">
                  <a:pos x="928" y="197"/>
                </a:cxn>
              </a:cxnLst>
              <a:rect l="0" t="0" r="r" b="b"/>
              <a:pathLst>
                <a:path w="2213" h="2213">
                  <a:moveTo>
                    <a:pt x="1113" y="466"/>
                  </a:moveTo>
                  <a:lnTo>
                    <a:pt x="1050" y="468"/>
                  </a:lnTo>
                  <a:lnTo>
                    <a:pt x="990" y="477"/>
                  </a:lnTo>
                  <a:lnTo>
                    <a:pt x="931" y="492"/>
                  </a:lnTo>
                  <a:lnTo>
                    <a:pt x="874" y="510"/>
                  </a:lnTo>
                  <a:lnTo>
                    <a:pt x="820" y="535"/>
                  </a:lnTo>
                  <a:lnTo>
                    <a:pt x="768" y="564"/>
                  </a:lnTo>
                  <a:lnTo>
                    <a:pt x="721" y="597"/>
                  </a:lnTo>
                  <a:lnTo>
                    <a:pt x="675" y="636"/>
                  </a:lnTo>
                  <a:lnTo>
                    <a:pt x="634" y="677"/>
                  </a:lnTo>
                  <a:lnTo>
                    <a:pt x="596" y="722"/>
                  </a:lnTo>
                  <a:lnTo>
                    <a:pt x="563" y="770"/>
                  </a:lnTo>
                  <a:lnTo>
                    <a:pt x="534" y="821"/>
                  </a:lnTo>
                  <a:lnTo>
                    <a:pt x="509" y="876"/>
                  </a:lnTo>
                  <a:lnTo>
                    <a:pt x="490" y="932"/>
                  </a:lnTo>
                  <a:lnTo>
                    <a:pt x="476" y="991"/>
                  </a:lnTo>
                  <a:lnTo>
                    <a:pt x="467" y="1052"/>
                  </a:lnTo>
                  <a:lnTo>
                    <a:pt x="464" y="1114"/>
                  </a:lnTo>
                  <a:lnTo>
                    <a:pt x="467" y="1176"/>
                  </a:lnTo>
                  <a:lnTo>
                    <a:pt x="476" y="1237"/>
                  </a:lnTo>
                  <a:lnTo>
                    <a:pt x="490" y="1297"/>
                  </a:lnTo>
                  <a:lnTo>
                    <a:pt x="509" y="1353"/>
                  </a:lnTo>
                  <a:lnTo>
                    <a:pt x="534" y="1407"/>
                  </a:lnTo>
                  <a:lnTo>
                    <a:pt x="563" y="1458"/>
                  </a:lnTo>
                  <a:lnTo>
                    <a:pt x="596" y="1507"/>
                  </a:lnTo>
                  <a:lnTo>
                    <a:pt x="634" y="1552"/>
                  </a:lnTo>
                  <a:lnTo>
                    <a:pt x="675" y="1594"/>
                  </a:lnTo>
                  <a:lnTo>
                    <a:pt x="721" y="1631"/>
                  </a:lnTo>
                  <a:lnTo>
                    <a:pt x="768" y="1664"/>
                  </a:lnTo>
                  <a:lnTo>
                    <a:pt x="820" y="1693"/>
                  </a:lnTo>
                  <a:lnTo>
                    <a:pt x="874" y="1718"/>
                  </a:lnTo>
                  <a:lnTo>
                    <a:pt x="931" y="1738"/>
                  </a:lnTo>
                  <a:lnTo>
                    <a:pt x="990" y="1751"/>
                  </a:lnTo>
                  <a:lnTo>
                    <a:pt x="1050" y="1760"/>
                  </a:lnTo>
                  <a:lnTo>
                    <a:pt x="1113" y="1764"/>
                  </a:lnTo>
                  <a:lnTo>
                    <a:pt x="1175" y="1760"/>
                  </a:lnTo>
                  <a:lnTo>
                    <a:pt x="1236" y="1751"/>
                  </a:lnTo>
                  <a:lnTo>
                    <a:pt x="1295" y="1738"/>
                  </a:lnTo>
                  <a:lnTo>
                    <a:pt x="1351" y="1718"/>
                  </a:lnTo>
                  <a:lnTo>
                    <a:pt x="1406" y="1693"/>
                  </a:lnTo>
                  <a:lnTo>
                    <a:pt x="1457" y="1664"/>
                  </a:lnTo>
                  <a:lnTo>
                    <a:pt x="1506" y="1631"/>
                  </a:lnTo>
                  <a:lnTo>
                    <a:pt x="1550" y="1594"/>
                  </a:lnTo>
                  <a:lnTo>
                    <a:pt x="1592" y="1552"/>
                  </a:lnTo>
                  <a:lnTo>
                    <a:pt x="1630" y="1507"/>
                  </a:lnTo>
                  <a:lnTo>
                    <a:pt x="1663" y="1458"/>
                  </a:lnTo>
                  <a:lnTo>
                    <a:pt x="1692" y="1407"/>
                  </a:lnTo>
                  <a:lnTo>
                    <a:pt x="1716" y="1353"/>
                  </a:lnTo>
                  <a:lnTo>
                    <a:pt x="1735" y="1297"/>
                  </a:lnTo>
                  <a:lnTo>
                    <a:pt x="1750" y="1237"/>
                  </a:lnTo>
                  <a:lnTo>
                    <a:pt x="1758" y="1176"/>
                  </a:lnTo>
                  <a:lnTo>
                    <a:pt x="1761" y="1114"/>
                  </a:lnTo>
                  <a:lnTo>
                    <a:pt x="1758" y="1052"/>
                  </a:lnTo>
                  <a:lnTo>
                    <a:pt x="1750" y="991"/>
                  </a:lnTo>
                  <a:lnTo>
                    <a:pt x="1735" y="932"/>
                  </a:lnTo>
                  <a:lnTo>
                    <a:pt x="1716" y="876"/>
                  </a:lnTo>
                  <a:lnTo>
                    <a:pt x="1692" y="821"/>
                  </a:lnTo>
                  <a:lnTo>
                    <a:pt x="1663" y="770"/>
                  </a:lnTo>
                  <a:lnTo>
                    <a:pt x="1630" y="722"/>
                  </a:lnTo>
                  <a:lnTo>
                    <a:pt x="1592" y="677"/>
                  </a:lnTo>
                  <a:lnTo>
                    <a:pt x="1550" y="636"/>
                  </a:lnTo>
                  <a:lnTo>
                    <a:pt x="1506" y="597"/>
                  </a:lnTo>
                  <a:lnTo>
                    <a:pt x="1457" y="564"/>
                  </a:lnTo>
                  <a:lnTo>
                    <a:pt x="1406" y="535"/>
                  </a:lnTo>
                  <a:lnTo>
                    <a:pt x="1351" y="510"/>
                  </a:lnTo>
                  <a:lnTo>
                    <a:pt x="1295" y="492"/>
                  </a:lnTo>
                  <a:lnTo>
                    <a:pt x="1236" y="477"/>
                  </a:lnTo>
                  <a:lnTo>
                    <a:pt x="1175" y="468"/>
                  </a:lnTo>
                  <a:lnTo>
                    <a:pt x="1113" y="466"/>
                  </a:lnTo>
                  <a:close/>
                  <a:moveTo>
                    <a:pt x="1179" y="0"/>
                  </a:moveTo>
                  <a:lnTo>
                    <a:pt x="1231" y="184"/>
                  </a:lnTo>
                  <a:lnTo>
                    <a:pt x="1292" y="194"/>
                  </a:lnTo>
                  <a:lnTo>
                    <a:pt x="1352" y="207"/>
                  </a:lnTo>
                  <a:lnTo>
                    <a:pt x="1411" y="225"/>
                  </a:lnTo>
                  <a:lnTo>
                    <a:pt x="1539" y="85"/>
                  </a:lnTo>
                  <a:lnTo>
                    <a:pt x="1723" y="184"/>
                  </a:lnTo>
                  <a:lnTo>
                    <a:pt x="1677" y="361"/>
                  </a:lnTo>
                  <a:lnTo>
                    <a:pt x="1728" y="401"/>
                  </a:lnTo>
                  <a:lnTo>
                    <a:pt x="1776" y="445"/>
                  </a:lnTo>
                  <a:lnTo>
                    <a:pt x="1821" y="492"/>
                  </a:lnTo>
                  <a:lnTo>
                    <a:pt x="1991" y="438"/>
                  </a:lnTo>
                  <a:lnTo>
                    <a:pt x="2101" y="616"/>
                  </a:lnTo>
                  <a:lnTo>
                    <a:pt x="1979" y="741"/>
                  </a:lnTo>
                  <a:lnTo>
                    <a:pt x="1998" y="790"/>
                  </a:lnTo>
                  <a:lnTo>
                    <a:pt x="2016" y="841"/>
                  </a:lnTo>
                  <a:lnTo>
                    <a:pt x="2028" y="887"/>
                  </a:lnTo>
                  <a:lnTo>
                    <a:pt x="2038" y="933"/>
                  </a:lnTo>
                  <a:lnTo>
                    <a:pt x="2207" y="970"/>
                  </a:lnTo>
                  <a:lnTo>
                    <a:pt x="2213" y="1179"/>
                  </a:lnTo>
                  <a:lnTo>
                    <a:pt x="2047" y="1226"/>
                  </a:lnTo>
                  <a:lnTo>
                    <a:pt x="2036" y="1292"/>
                  </a:lnTo>
                  <a:lnTo>
                    <a:pt x="2020" y="1358"/>
                  </a:lnTo>
                  <a:lnTo>
                    <a:pt x="1999" y="1422"/>
                  </a:lnTo>
                  <a:lnTo>
                    <a:pt x="2128" y="1539"/>
                  </a:lnTo>
                  <a:lnTo>
                    <a:pt x="2028" y="1723"/>
                  </a:lnTo>
                  <a:lnTo>
                    <a:pt x="1858" y="1679"/>
                  </a:lnTo>
                  <a:lnTo>
                    <a:pt x="1815" y="1729"/>
                  </a:lnTo>
                  <a:lnTo>
                    <a:pt x="1770" y="1777"/>
                  </a:lnTo>
                  <a:lnTo>
                    <a:pt x="1721" y="1822"/>
                  </a:lnTo>
                  <a:lnTo>
                    <a:pt x="1775" y="1991"/>
                  </a:lnTo>
                  <a:lnTo>
                    <a:pt x="1597" y="2101"/>
                  </a:lnTo>
                  <a:lnTo>
                    <a:pt x="1467" y="1975"/>
                  </a:lnTo>
                  <a:lnTo>
                    <a:pt x="1425" y="1990"/>
                  </a:lnTo>
                  <a:lnTo>
                    <a:pt x="1382" y="2005"/>
                  </a:lnTo>
                  <a:lnTo>
                    <a:pt x="1332" y="2018"/>
                  </a:lnTo>
                  <a:lnTo>
                    <a:pt x="1282" y="2029"/>
                  </a:lnTo>
                  <a:lnTo>
                    <a:pt x="1243" y="2207"/>
                  </a:lnTo>
                  <a:lnTo>
                    <a:pt x="1034" y="2213"/>
                  </a:lnTo>
                  <a:lnTo>
                    <a:pt x="984" y="2036"/>
                  </a:lnTo>
                  <a:lnTo>
                    <a:pt x="922" y="2026"/>
                  </a:lnTo>
                  <a:lnTo>
                    <a:pt x="859" y="2010"/>
                  </a:lnTo>
                  <a:lnTo>
                    <a:pt x="799" y="1991"/>
                  </a:lnTo>
                  <a:lnTo>
                    <a:pt x="674" y="2128"/>
                  </a:lnTo>
                  <a:lnTo>
                    <a:pt x="491" y="2029"/>
                  </a:lnTo>
                  <a:lnTo>
                    <a:pt x="536" y="1850"/>
                  </a:lnTo>
                  <a:lnTo>
                    <a:pt x="488" y="1809"/>
                  </a:lnTo>
                  <a:lnTo>
                    <a:pt x="441" y="1766"/>
                  </a:lnTo>
                  <a:lnTo>
                    <a:pt x="399" y="1719"/>
                  </a:lnTo>
                  <a:lnTo>
                    <a:pt x="222" y="1775"/>
                  </a:lnTo>
                  <a:lnTo>
                    <a:pt x="112" y="1597"/>
                  </a:lnTo>
                  <a:lnTo>
                    <a:pt x="242" y="1463"/>
                  </a:lnTo>
                  <a:lnTo>
                    <a:pt x="227" y="1423"/>
                  </a:lnTo>
                  <a:lnTo>
                    <a:pt x="213" y="1380"/>
                  </a:lnTo>
                  <a:lnTo>
                    <a:pt x="200" y="1332"/>
                  </a:lnTo>
                  <a:lnTo>
                    <a:pt x="189" y="1284"/>
                  </a:lnTo>
                  <a:lnTo>
                    <a:pt x="6" y="1244"/>
                  </a:lnTo>
                  <a:lnTo>
                    <a:pt x="0" y="1035"/>
                  </a:lnTo>
                  <a:lnTo>
                    <a:pt x="184" y="983"/>
                  </a:lnTo>
                  <a:lnTo>
                    <a:pt x="195" y="922"/>
                  </a:lnTo>
                  <a:lnTo>
                    <a:pt x="209" y="863"/>
                  </a:lnTo>
                  <a:lnTo>
                    <a:pt x="228" y="805"/>
                  </a:lnTo>
                  <a:lnTo>
                    <a:pt x="85" y="674"/>
                  </a:lnTo>
                  <a:lnTo>
                    <a:pt x="184" y="491"/>
                  </a:lnTo>
                  <a:lnTo>
                    <a:pt x="375" y="538"/>
                  </a:lnTo>
                  <a:lnTo>
                    <a:pt x="412" y="493"/>
                  </a:lnTo>
                  <a:lnTo>
                    <a:pt x="454" y="450"/>
                  </a:lnTo>
                  <a:lnTo>
                    <a:pt x="498" y="409"/>
                  </a:lnTo>
                  <a:lnTo>
                    <a:pt x="438" y="222"/>
                  </a:lnTo>
                  <a:lnTo>
                    <a:pt x="616" y="112"/>
                  </a:lnTo>
                  <a:lnTo>
                    <a:pt x="757" y="250"/>
                  </a:lnTo>
                  <a:lnTo>
                    <a:pt x="801" y="232"/>
                  </a:lnTo>
                  <a:lnTo>
                    <a:pt x="847" y="216"/>
                  </a:lnTo>
                  <a:lnTo>
                    <a:pt x="887" y="206"/>
                  </a:lnTo>
                  <a:lnTo>
                    <a:pt x="928" y="197"/>
                  </a:lnTo>
                  <a:lnTo>
                    <a:pt x="970" y="6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50"/>
            <p:cNvSpPr>
              <a:spLocks noEditPoints="1"/>
            </p:cNvSpPr>
            <p:nvPr/>
          </p:nvSpPr>
          <p:spPr bwMode="auto">
            <a:xfrm>
              <a:off x="3664127" y="4447032"/>
              <a:ext cx="222647" cy="226915"/>
            </a:xfrm>
            <a:custGeom>
              <a:avLst/>
              <a:gdLst/>
              <a:ahLst/>
              <a:cxnLst>
                <a:cxn ang="0">
                  <a:pos x="582" y="298"/>
                </a:cxn>
                <a:cxn ang="0">
                  <a:pos x="496" y="321"/>
                </a:cxn>
                <a:cxn ang="0">
                  <a:pos x="420" y="366"/>
                </a:cxn>
                <a:cxn ang="0">
                  <a:pos x="358" y="428"/>
                </a:cxn>
                <a:cxn ang="0">
                  <a:pos x="314" y="504"/>
                </a:cxn>
                <a:cxn ang="0">
                  <a:pos x="290" y="591"/>
                </a:cxn>
                <a:cxn ang="0">
                  <a:pos x="290" y="684"/>
                </a:cxn>
                <a:cxn ang="0">
                  <a:pos x="314" y="771"/>
                </a:cxn>
                <a:cxn ang="0">
                  <a:pos x="358" y="846"/>
                </a:cxn>
                <a:cxn ang="0">
                  <a:pos x="420" y="909"/>
                </a:cxn>
                <a:cxn ang="0">
                  <a:pos x="496" y="953"/>
                </a:cxn>
                <a:cxn ang="0">
                  <a:pos x="582" y="977"/>
                </a:cxn>
                <a:cxn ang="0">
                  <a:pos x="675" y="977"/>
                </a:cxn>
                <a:cxn ang="0">
                  <a:pos x="762" y="953"/>
                </a:cxn>
                <a:cxn ang="0">
                  <a:pos x="838" y="909"/>
                </a:cxn>
                <a:cxn ang="0">
                  <a:pos x="900" y="846"/>
                </a:cxn>
                <a:cxn ang="0">
                  <a:pos x="945" y="771"/>
                </a:cxn>
                <a:cxn ang="0">
                  <a:pos x="968" y="684"/>
                </a:cxn>
                <a:cxn ang="0">
                  <a:pos x="968" y="591"/>
                </a:cxn>
                <a:cxn ang="0">
                  <a:pos x="945" y="504"/>
                </a:cxn>
                <a:cxn ang="0">
                  <a:pos x="900" y="428"/>
                </a:cxn>
                <a:cxn ang="0">
                  <a:pos x="838" y="366"/>
                </a:cxn>
                <a:cxn ang="0">
                  <a:pos x="762" y="321"/>
                </a:cxn>
                <a:cxn ang="0">
                  <a:pos x="675" y="298"/>
                </a:cxn>
                <a:cxn ang="0">
                  <a:pos x="621" y="0"/>
                </a:cxn>
                <a:cxn ang="0">
                  <a:pos x="739" y="167"/>
                </a:cxn>
                <a:cxn ang="0">
                  <a:pos x="805" y="187"/>
                </a:cxn>
                <a:cxn ang="0">
                  <a:pos x="977" y="106"/>
                </a:cxn>
                <a:cxn ang="0">
                  <a:pos x="1049" y="162"/>
                </a:cxn>
                <a:cxn ang="0">
                  <a:pos x="1016" y="348"/>
                </a:cxn>
                <a:cxn ang="0">
                  <a:pos x="1203" y="371"/>
                </a:cxn>
                <a:cxn ang="0">
                  <a:pos x="1229" y="435"/>
                </a:cxn>
                <a:cxn ang="0">
                  <a:pos x="1248" y="501"/>
                </a:cxn>
                <a:cxn ang="0">
                  <a:pos x="1113" y="632"/>
                </a:cxn>
                <a:cxn ang="0">
                  <a:pos x="1251" y="762"/>
                </a:cxn>
                <a:cxn ang="0">
                  <a:pos x="1227" y="849"/>
                </a:cxn>
                <a:cxn ang="0">
                  <a:pos x="1045" y="888"/>
                </a:cxn>
                <a:cxn ang="0">
                  <a:pos x="1002" y="950"/>
                </a:cxn>
                <a:cxn ang="0">
                  <a:pos x="1025" y="1135"/>
                </a:cxn>
                <a:cxn ang="0">
                  <a:pos x="952" y="1186"/>
                </a:cxn>
                <a:cxn ang="0">
                  <a:pos x="782" y="1100"/>
                </a:cxn>
                <a:cxn ang="0">
                  <a:pos x="700" y="1272"/>
                </a:cxn>
                <a:cxn ang="0">
                  <a:pos x="568" y="1274"/>
                </a:cxn>
                <a:cxn ang="0">
                  <a:pos x="481" y="1103"/>
                </a:cxn>
                <a:cxn ang="0">
                  <a:pos x="312" y="1194"/>
                </a:cxn>
                <a:cxn ang="0">
                  <a:pos x="238" y="1146"/>
                </a:cxn>
                <a:cxn ang="0">
                  <a:pos x="259" y="957"/>
                </a:cxn>
                <a:cxn ang="0">
                  <a:pos x="214" y="896"/>
                </a:cxn>
                <a:cxn ang="0">
                  <a:pos x="31" y="872"/>
                </a:cxn>
                <a:cxn ang="0">
                  <a:pos x="11" y="809"/>
                </a:cxn>
                <a:cxn ang="0">
                  <a:pos x="143" y="678"/>
                </a:cxn>
                <a:cxn ang="0">
                  <a:pos x="143" y="605"/>
                </a:cxn>
                <a:cxn ang="0">
                  <a:pos x="12" y="466"/>
                </a:cxn>
                <a:cxn ang="0">
                  <a:pos x="42" y="383"/>
                </a:cxn>
                <a:cxn ang="0">
                  <a:pos x="233" y="356"/>
                </a:cxn>
                <a:cxn ang="0">
                  <a:pos x="196" y="167"/>
                </a:cxn>
                <a:cxn ang="0">
                  <a:pos x="266" y="111"/>
                </a:cxn>
                <a:cxn ang="0">
                  <a:pos x="441" y="191"/>
                </a:cxn>
                <a:cxn ang="0">
                  <a:pos x="507" y="169"/>
                </a:cxn>
                <a:cxn ang="0">
                  <a:pos x="621" y="0"/>
                </a:cxn>
              </a:cxnLst>
              <a:rect l="0" t="0" r="r" b="b"/>
              <a:pathLst>
                <a:path w="1251" h="1276">
                  <a:moveTo>
                    <a:pt x="629" y="295"/>
                  </a:moveTo>
                  <a:lnTo>
                    <a:pt x="582" y="298"/>
                  </a:lnTo>
                  <a:lnTo>
                    <a:pt x="538" y="307"/>
                  </a:lnTo>
                  <a:lnTo>
                    <a:pt x="496" y="321"/>
                  </a:lnTo>
                  <a:lnTo>
                    <a:pt x="456" y="341"/>
                  </a:lnTo>
                  <a:lnTo>
                    <a:pt x="420" y="366"/>
                  </a:lnTo>
                  <a:lnTo>
                    <a:pt x="386" y="395"/>
                  </a:lnTo>
                  <a:lnTo>
                    <a:pt x="358" y="428"/>
                  </a:lnTo>
                  <a:lnTo>
                    <a:pt x="334" y="464"/>
                  </a:lnTo>
                  <a:lnTo>
                    <a:pt x="314" y="504"/>
                  </a:lnTo>
                  <a:lnTo>
                    <a:pt x="298" y="546"/>
                  </a:lnTo>
                  <a:lnTo>
                    <a:pt x="290" y="591"/>
                  </a:lnTo>
                  <a:lnTo>
                    <a:pt x="286" y="637"/>
                  </a:lnTo>
                  <a:lnTo>
                    <a:pt x="290" y="684"/>
                  </a:lnTo>
                  <a:lnTo>
                    <a:pt x="298" y="728"/>
                  </a:lnTo>
                  <a:lnTo>
                    <a:pt x="314" y="771"/>
                  </a:lnTo>
                  <a:lnTo>
                    <a:pt x="334" y="810"/>
                  </a:lnTo>
                  <a:lnTo>
                    <a:pt x="358" y="846"/>
                  </a:lnTo>
                  <a:lnTo>
                    <a:pt x="386" y="880"/>
                  </a:lnTo>
                  <a:lnTo>
                    <a:pt x="420" y="909"/>
                  </a:lnTo>
                  <a:lnTo>
                    <a:pt x="456" y="933"/>
                  </a:lnTo>
                  <a:lnTo>
                    <a:pt x="496" y="953"/>
                  </a:lnTo>
                  <a:lnTo>
                    <a:pt x="538" y="968"/>
                  </a:lnTo>
                  <a:lnTo>
                    <a:pt x="582" y="977"/>
                  </a:lnTo>
                  <a:lnTo>
                    <a:pt x="629" y="980"/>
                  </a:lnTo>
                  <a:lnTo>
                    <a:pt x="675" y="977"/>
                  </a:lnTo>
                  <a:lnTo>
                    <a:pt x="720" y="968"/>
                  </a:lnTo>
                  <a:lnTo>
                    <a:pt x="762" y="953"/>
                  </a:lnTo>
                  <a:lnTo>
                    <a:pt x="802" y="933"/>
                  </a:lnTo>
                  <a:lnTo>
                    <a:pt x="838" y="909"/>
                  </a:lnTo>
                  <a:lnTo>
                    <a:pt x="871" y="880"/>
                  </a:lnTo>
                  <a:lnTo>
                    <a:pt x="900" y="846"/>
                  </a:lnTo>
                  <a:lnTo>
                    <a:pt x="925" y="810"/>
                  </a:lnTo>
                  <a:lnTo>
                    <a:pt x="945" y="771"/>
                  </a:lnTo>
                  <a:lnTo>
                    <a:pt x="959" y="728"/>
                  </a:lnTo>
                  <a:lnTo>
                    <a:pt x="968" y="684"/>
                  </a:lnTo>
                  <a:lnTo>
                    <a:pt x="971" y="637"/>
                  </a:lnTo>
                  <a:lnTo>
                    <a:pt x="968" y="591"/>
                  </a:lnTo>
                  <a:lnTo>
                    <a:pt x="959" y="546"/>
                  </a:lnTo>
                  <a:lnTo>
                    <a:pt x="945" y="504"/>
                  </a:lnTo>
                  <a:lnTo>
                    <a:pt x="925" y="464"/>
                  </a:lnTo>
                  <a:lnTo>
                    <a:pt x="900" y="428"/>
                  </a:lnTo>
                  <a:lnTo>
                    <a:pt x="871" y="395"/>
                  </a:lnTo>
                  <a:lnTo>
                    <a:pt x="838" y="366"/>
                  </a:lnTo>
                  <a:lnTo>
                    <a:pt x="802" y="341"/>
                  </a:lnTo>
                  <a:lnTo>
                    <a:pt x="762" y="321"/>
                  </a:lnTo>
                  <a:lnTo>
                    <a:pt x="720" y="307"/>
                  </a:lnTo>
                  <a:lnTo>
                    <a:pt x="675" y="298"/>
                  </a:lnTo>
                  <a:lnTo>
                    <a:pt x="629" y="295"/>
                  </a:lnTo>
                  <a:close/>
                  <a:moveTo>
                    <a:pt x="621" y="0"/>
                  </a:moveTo>
                  <a:lnTo>
                    <a:pt x="690" y="4"/>
                  </a:lnTo>
                  <a:lnTo>
                    <a:pt x="739" y="167"/>
                  </a:lnTo>
                  <a:lnTo>
                    <a:pt x="773" y="175"/>
                  </a:lnTo>
                  <a:lnTo>
                    <a:pt x="805" y="187"/>
                  </a:lnTo>
                  <a:lnTo>
                    <a:pt x="937" y="82"/>
                  </a:lnTo>
                  <a:lnTo>
                    <a:pt x="977" y="106"/>
                  </a:lnTo>
                  <a:lnTo>
                    <a:pt x="1014" y="133"/>
                  </a:lnTo>
                  <a:lnTo>
                    <a:pt x="1049" y="162"/>
                  </a:lnTo>
                  <a:lnTo>
                    <a:pt x="994" y="320"/>
                  </a:lnTo>
                  <a:lnTo>
                    <a:pt x="1016" y="348"/>
                  </a:lnTo>
                  <a:lnTo>
                    <a:pt x="1037" y="377"/>
                  </a:lnTo>
                  <a:lnTo>
                    <a:pt x="1203" y="371"/>
                  </a:lnTo>
                  <a:lnTo>
                    <a:pt x="1218" y="402"/>
                  </a:lnTo>
                  <a:lnTo>
                    <a:pt x="1229" y="435"/>
                  </a:lnTo>
                  <a:lnTo>
                    <a:pt x="1240" y="467"/>
                  </a:lnTo>
                  <a:lnTo>
                    <a:pt x="1248" y="501"/>
                  </a:lnTo>
                  <a:lnTo>
                    <a:pt x="1111" y="596"/>
                  </a:lnTo>
                  <a:lnTo>
                    <a:pt x="1113" y="632"/>
                  </a:lnTo>
                  <a:lnTo>
                    <a:pt x="1112" y="668"/>
                  </a:lnTo>
                  <a:lnTo>
                    <a:pt x="1251" y="762"/>
                  </a:lnTo>
                  <a:lnTo>
                    <a:pt x="1241" y="805"/>
                  </a:lnTo>
                  <a:lnTo>
                    <a:pt x="1227" y="849"/>
                  </a:lnTo>
                  <a:lnTo>
                    <a:pt x="1211" y="891"/>
                  </a:lnTo>
                  <a:lnTo>
                    <a:pt x="1045" y="888"/>
                  </a:lnTo>
                  <a:lnTo>
                    <a:pt x="1025" y="919"/>
                  </a:lnTo>
                  <a:lnTo>
                    <a:pt x="1002" y="950"/>
                  </a:lnTo>
                  <a:lnTo>
                    <a:pt x="1059" y="1105"/>
                  </a:lnTo>
                  <a:lnTo>
                    <a:pt x="1025" y="1135"/>
                  </a:lnTo>
                  <a:lnTo>
                    <a:pt x="990" y="1162"/>
                  </a:lnTo>
                  <a:lnTo>
                    <a:pt x="952" y="1186"/>
                  </a:lnTo>
                  <a:lnTo>
                    <a:pt x="819" y="1087"/>
                  </a:lnTo>
                  <a:lnTo>
                    <a:pt x="782" y="1100"/>
                  </a:lnTo>
                  <a:lnTo>
                    <a:pt x="746" y="1111"/>
                  </a:lnTo>
                  <a:lnTo>
                    <a:pt x="700" y="1272"/>
                  </a:lnTo>
                  <a:lnTo>
                    <a:pt x="634" y="1276"/>
                  </a:lnTo>
                  <a:lnTo>
                    <a:pt x="568" y="1274"/>
                  </a:lnTo>
                  <a:lnTo>
                    <a:pt x="518" y="1114"/>
                  </a:lnTo>
                  <a:lnTo>
                    <a:pt x="481" y="1103"/>
                  </a:lnTo>
                  <a:lnTo>
                    <a:pt x="444" y="1090"/>
                  </a:lnTo>
                  <a:lnTo>
                    <a:pt x="312" y="1194"/>
                  </a:lnTo>
                  <a:lnTo>
                    <a:pt x="275" y="1172"/>
                  </a:lnTo>
                  <a:lnTo>
                    <a:pt x="238" y="1146"/>
                  </a:lnTo>
                  <a:lnTo>
                    <a:pt x="204" y="1118"/>
                  </a:lnTo>
                  <a:lnTo>
                    <a:pt x="259" y="957"/>
                  </a:lnTo>
                  <a:lnTo>
                    <a:pt x="235" y="927"/>
                  </a:lnTo>
                  <a:lnTo>
                    <a:pt x="214" y="896"/>
                  </a:lnTo>
                  <a:lnTo>
                    <a:pt x="45" y="902"/>
                  </a:lnTo>
                  <a:lnTo>
                    <a:pt x="31" y="872"/>
                  </a:lnTo>
                  <a:lnTo>
                    <a:pt x="21" y="841"/>
                  </a:lnTo>
                  <a:lnTo>
                    <a:pt x="11" y="809"/>
                  </a:lnTo>
                  <a:lnTo>
                    <a:pt x="2" y="776"/>
                  </a:lnTo>
                  <a:lnTo>
                    <a:pt x="143" y="678"/>
                  </a:lnTo>
                  <a:lnTo>
                    <a:pt x="141" y="641"/>
                  </a:lnTo>
                  <a:lnTo>
                    <a:pt x="143" y="605"/>
                  </a:lnTo>
                  <a:lnTo>
                    <a:pt x="0" y="510"/>
                  </a:lnTo>
                  <a:lnTo>
                    <a:pt x="12" y="466"/>
                  </a:lnTo>
                  <a:lnTo>
                    <a:pt x="25" y="424"/>
                  </a:lnTo>
                  <a:lnTo>
                    <a:pt x="42" y="383"/>
                  </a:lnTo>
                  <a:lnTo>
                    <a:pt x="213" y="386"/>
                  </a:lnTo>
                  <a:lnTo>
                    <a:pt x="233" y="356"/>
                  </a:lnTo>
                  <a:lnTo>
                    <a:pt x="255" y="328"/>
                  </a:lnTo>
                  <a:lnTo>
                    <a:pt x="196" y="167"/>
                  </a:lnTo>
                  <a:lnTo>
                    <a:pt x="230" y="138"/>
                  </a:lnTo>
                  <a:lnTo>
                    <a:pt x="266" y="111"/>
                  </a:lnTo>
                  <a:lnTo>
                    <a:pt x="305" y="87"/>
                  </a:lnTo>
                  <a:lnTo>
                    <a:pt x="441" y="191"/>
                  </a:lnTo>
                  <a:lnTo>
                    <a:pt x="472" y="179"/>
                  </a:lnTo>
                  <a:lnTo>
                    <a:pt x="507" y="169"/>
                  </a:lnTo>
                  <a:lnTo>
                    <a:pt x="553" y="5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51"/>
            <p:cNvSpPr>
              <a:spLocks noEditPoints="1"/>
            </p:cNvSpPr>
            <p:nvPr/>
          </p:nvSpPr>
          <p:spPr bwMode="auto">
            <a:xfrm>
              <a:off x="3435079" y="4437784"/>
              <a:ext cx="88205" cy="86782"/>
            </a:xfrm>
            <a:custGeom>
              <a:avLst/>
              <a:gdLst/>
              <a:ahLst/>
              <a:cxnLst>
                <a:cxn ang="0">
                  <a:pos x="228" y="131"/>
                </a:cxn>
                <a:cxn ang="0">
                  <a:pos x="194" y="142"/>
                </a:cxn>
                <a:cxn ang="0">
                  <a:pos x="159" y="167"/>
                </a:cxn>
                <a:cxn ang="0">
                  <a:pos x="132" y="211"/>
                </a:cxn>
                <a:cxn ang="0">
                  <a:pos x="124" y="244"/>
                </a:cxn>
                <a:cxn ang="0">
                  <a:pos x="126" y="277"/>
                </a:cxn>
                <a:cxn ang="0">
                  <a:pos x="144" y="320"/>
                </a:cxn>
                <a:cxn ang="0">
                  <a:pos x="163" y="342"/>
                </a:cxn>
                <a:cxn ang="0">
                  <a:pos x="196" y="365"/>
                </a:cxn>
                <a:cxn ang="0">
                  <a:pos x="236" y="376"/>
                </a:cxn>
                <a:cxn ang="0">
                  <a:pos x="254" y="376"/>
                </a:cxn>
                <a:cxn ang="0">
                  <a:pos x="282" y="370"/>
                </a:cxn>
                <a:cxn ang="0">
                  <a:pos x="319" y="352"/>
                </a:cxn>
                <a:cxn ang="0">
                  <a:pos x="349" y="321"/>
                </a:cxn>
                <a:cxn ang="0">
                  <a:pos x="368" y="277"/>
                </a:cxn>
                <a:cxn ang="0">
                  <a:pos x="369" y="241"/>
                </a:cxn>
                <a:cxn ang="0">
                  <a:pos x="355" y="196"/>
                </a:cxn>
                <a:cxn ang="0">
                  <a:pos x="331" y="164"/>
                </a:cxn>
                <a:cxn ang="0">
                  <a:pos x="302" y="144"/>
                </a:cxn>
                <a:cxn ang="0">
                  <a:pos x="268" y="132"/>
                </a:cxn>
                <a:cxn ang="0">
                  <a:pos x="247" y="0"/>
                </a:cxn>
                <a:cxn ang="0">
                  <a:pos x="300" y="67"/>
                </a:cxn>
                <a:cxn ang="0">
                  <a:pos x="344" y="85"/>
                </a:cxn>
                <a:cxn ang="0">
                  <a:pos x="429" y="77"/>
                </a:cxn>
                <a:cxn ang="0">
                  <a:pos x="462" y="120"/>
                </a:cxn>
                <a:cxn ang="0">
                  <a:pos x="436" y="211"/>
                </a:cxn>
                <a:cxn ang="0">
                  <a:pos x="496" y="282"/>
                </a:cxn>
                <a:cxn ang="0">
                  <a:pos x="481" y="338"/>
                </a:cxn>
                <a:cxn ang="0">
                  <a:pos x="399" y="375"/>
                </a:cxn>
                <a:cxn ang="0">
                  <a:pos x="381" y="461"/>
                </a:cxn>
                <a:cxn ang="0">
                  <a:pos x="326" y="486"/>
                </a:cxn>
                <a:cxn ang="0">
                  <a:pos x="264" y="446"/>
                </a:cxn>
                <a:cxn ang="0">
                  <a:pos x="216" y="445"/>
                </a:cxn>
                <a:cxn ang="0">
                  <a:pos x="143" y="476"/>
                </a:cxn>
                <a:cxn ang="0">
                  <a:pos x="121" y="400"/>
                </a:cxn>
                <a:cxn ang="0">
                  <a:pos x="89" y="367"/>
                </a:cxn>
                <a:cxn ang="0">
                  <a:pos x="15" y="338"/>
                </a:cxn>
                <a:cxn ang="0">
                  <a:pos x="0" y="283"/>
                </a:cxn>
                <a:cxn ang="0">
                  <a:pos x="55" y="222"/>
                </a:cxn>
                <a:cxn ang="0">
                  <a:pos x="68" y="176"/>
                </a:cxn>
                <a:cxn ang="0">
                  <a:pos x="50" y="97"/>
                </a:cxn>
                <a:cxn ang="0">
                  <a:pos x="132" y="97"/>
                </a:cxn>
                <a:cxn ang="0">
                  <a:pos x="174" y="73"/>
                </a:cxn>
                <a:cxn ang="0">
                  <a:pos x="224" y="1"/>
                </a:cxn>
              </a:cxnLst>
              <a:rect l="0" t="0" r="r" b="b"/>
              <a:pathLst>
                <a:path w="496" h="486">
                  <a:moveTo>
                    <a:pt x="246" y="130"/>
                  </a:moveTo>
                  <a:lnTo>
                    <a:pt x="228" y="131"/>
                  </a:lnTo>
                  <a:lnTo>
                    <a:pt x="210" y="135"/>
                  </a:lnTo>
                  <a:lnTo>
                    <a:pt x="194" y="142"/>
                  </a:lnTo>
                  <a:lnTo>
                    <a:pt x="179" y="151"/>
                  </a:lnTo>
                  <a:lnTo>
                    <a:pt x="159" y="167"/>
                  </a:lnTo>
                  <a:lnTo>
                    <a:pt x="143" y="187"/>
                  </a:lnTo>
                  <a:lnTo>
                    <a:pt x="132" y="211"/>
                  </a:lnTo>
                  <a:lnTo>
                    <a:pt x="126" y="226"/>
                  </a:lnTo>
                  <a:lnTo>
                    <a:pt x="124" y="244"/>
                  </a:lnTo>
                  <a:lnTo>
                    <a:pt x="123" y="253"/>
                  </a:lnTo>
                  <a:lnTo>
                    <a:pt x="126" y="277"/>
                  </a:lnTo>
                  <a:lnTo>
                    <a:pt x="133" y="299"/>
                  </a:lnTo>
                  <a:lnTo>
                    <a:pt x="144" y="320"/>
                  </a:lnTo>
                  <a:lnTo>
                    <a:pt x="152" y="332"/>
                  </a:lnTo>
                  <a:lnTo>
                    <a:pt x="163" y="342"/>
                  </a:lnTo>
                  <a:lnTo>
                    <a:pt x="178" y="355"/>
                  </a:lnTo>
                  <a:lnTo>
                    <a:pt x="196" y="365"/>
                  </a:lnTo>
                  <a:lnTo>
                    <a:pt x="215" y="371"/>
                  </a:lnTo>
                  <a:lnTo>
                    <a:pt x="236" y="376"/>
                  </a:lnTo>
                  <a:lnTo>
                    <a:pt x="246" y="376"/>
                  </a:lnTo>
                  <a:lnTo>
                    <a:pt x="254" y="376"/>
                  </a:lnTo>
                  <a:lnTo>
                    <a:pt x="261" y="376"/>
                  </a:lnTo>
                  <a:lnTo>
                    <a:pt x="282" y="370"/>
                  </a:lnTo>
                  <a:lnTo>
                    <a:pt x="301" y="363"/>
                  </a:lnTo>
                  <a:lnTo>
                    <a:pt x="319" y="352"/>
                  </a:lnTo>
                  <a:lnTo>
                    <a:pt x="334" y="338"/>
                  </a:lnTo>
                  <a:lnTo>
                    <a:pt x="349" y="321"/>
                  </a:lnTo>
                  <a:lnTo>
                    <a:pt x="360" y="300"/>
                  </a:lnTo>
                  <a:lnTo>
                    <a:pt x="368" y="277"/>
                  </a:lnTo>
                  <a:lnTo>
                    <a:pt x="370" y="253"/>
                  </a:lnTo>
                  <a:lnTo>
                    <a:pt x="369" y="241"/>
                  </a:lnTo>
                  <a:lnTo>
                    <a:pt x="363" y="215"/>
                  </a:lnTo>
                  <a:lnTo>
                    <a:pt x="355" y="196"/>
                  </a:lnTo>
                  <a:lnTo>
                    <a:pt x="345" y="179"/>
                  </a:lnTo>
                  <a:lnTo>
                    <a:pt x="331" y="164"/>
                  </a:lnTo>
                  <a:lnTo>
                    <a:pt x="316" y="151"/>
                  </a:lnTo>
                  <a:lnTo>
                    <a:pt x="302" y="144"/>
                  </a:lnTo>
                  <a:lnTo>
                    <a:pt x="288" y="137"/>
                  </a:lnTo>
                  <a:lnTo>
                    <a:pt x="268" y="132"/>
                  </a:lnTo>
                  <a:lnTo>
                    <a:pt x="246" y="130"/>
                  </a:lnTo>
                  <a:close/>
                  <a:moveTo>
                    <a:pt x="247" y="0"/>
                  </a:moveTo>
                  <a:lnTo>
                    <a:pt x="274" y="1"/>
                  </a:lnTo>
                  <a:lnTo>
                    <a:pt x="300" y="67"/>
                  </a:lnTo>
                  <a:lnTo>
                    <a:pt x="322" y="74"/>
                  </a:lnTo>
                  <a:lnTo>
                    <a:pt x="344" y="85"/>
                  </a:lnTo>
                  <a:lnTo>
                    <a:pt x="362" y="98"/>
                  </a:lnTo>
                  <a:lnTo>
                    <a:pt x="429" y="77"/>
                  </a:lnTo>
                  <a:lnTo>
                    <a:pt x="446" y="98"/>
                  </a:lnTo>
                  <a:lnTo>
                    <a:pt x="462" y="120"/>
                  </a:lnTo>
                  <a:lnTo>
                    <a:pt x="427" y="181"/>
                  </a:lnTo>
                  <a:lnTo>
                    <a:pt x="436" y="211"/>
                  </a:lnTo>
                  <a:lnTo>
                    <a:pt x="440" y="244"/>
                  </a:lnTo>
                  <a:lnTo>
                    <a:pt x="496" y="282"/>
                  </a:lnTo>
                  <a:lnTo>
                    <a:pt x="490" y="310"/>
                  </a:lnTo>
                  <a:lnTo>
                    <a:pt x="481" y="338"/>
                  </a:lnTo>
                  <a:lnTo>
                    <a:pt x="416" y="348"/>
                  </a:lnTo>
                  <a:lnTo>
                    <a:pt x="399" y="375"/>
                  </a:lnTo>
                  <a:lnTo>
                    <a:pt x="377" y="397"/>
                  </a:lnTo>
                  <a:lnTo>
                    <a:pt x="381" y="461"/>
                  </a:lnTo>
                  <a:lnTo>
                    <a:pt x="355" y="475"/>
                  </a:lnTo>
                  <a:lnTo>
                    <a:pt x="326" y="486"/>
                  </a:lnTo>
                  <a:lnTo>
                    <a:pt x="281" y="444"/>
                  </a:lnTo>
                  <a:lnTo>
                    <a:pt x="264" y="446"/>
                  </a:lnTo>
                  <a:lnTo>
                    <a:pt x="246" y="447"/>
                  </a:lnTo>
                  <a:lnTo>
                    <a:pt x="216" y="445"/>
                  </a:lnTo>
                  <a:lnTo>
                    <a:pt x="171" y="486"/>
                  </a:lnTo>
                  <a:lnTo>
                    <a:pt x="143" y="476"/>
                  </a:lnTo>
                  <a:lnTo>
                    <a:pt x="116" y="462"/>
                  </a:lnTo>
                  <a:lnTo>
                    <a:pt x="121" y="400"/>
                  </a:lnTo>
                  <a:lnTo>
                    <a:pt x="105" y="385"/>
                  </a:lnTo>
                  <a:lnTo>
                    <a:pt x="89" y="367"/>
                  </a:lnTo>
                  <a:lnTo>
                    <a:pt x="77" y="348"/>
                  </a:lnTo>
                  <a:lnTo>
                    <a:pt x="15" y="338"/>
                  </a:lnTo>
                  <a:lnTo>
                    <a:pt x="6" y="311"/>
                  </a:lnTo>
                  <a:lnTo>
                    <a:pt x="0" y="283"/>
                  </a:lnTo>
                  <a:lnTo>
                    <a:pt x="53" y="247"/>
                  </a:lnTo>
                  <a:lnTo>
                    <a:pt x="55" y="222"/>
                  </a:lnTo>
                  <a:lnTo>
                    <a:pt x="60" y="199"/>
                  </a:lnTo>
                  <a:lnTo>
                    <a:pt x="68" y="176"/>
                  </a:lnTo>
                  <a:lnTo>
                    <a:pt x="35" y="119"/>
                  </a:lnTo>
                  <a:lnTo>
                    <a:pt x="50" y="97"/>
                  </a:lnTo>
                  <a:lnTo>
                    <a:pt x="67" y="77"/>
                  </a:lnTo>
                  <a:lnTo>
                    <a:pt x="132" y="97"/>
                  </a:lnTo>
                  <a:lnTo>
                    <a:pt x="152" y="84"/>
                  </a:lnTo>
                  <a:lnTo>
                    <a:pt x="174" y="73"/>
                  </a:lnTo>
                  <a:lnTo>
                    <a:pt x="198" y="65"/>
                  </a:lnTo>
                  <a:lnTo>
                    <a:pt x="224" y="1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052"/>
            <p:cNvSpPr>
              <a:spLocks noEditPoints="1"/>
            </p:cNvSpPr>
            <p:nvPr/>
          </p:nvSpPr>
          <p:spPr bwMode="auto">
            <a:xfrm>
              <a:off x="3670529" y="4352425"/>
              <a:ext cx="96030" cy="98164"/>
            </a:xfrm>
            <a:custGeom>
              <a:avLst/>
              <a:gdLst/>
              <a:ahLst/>
              <a:cxnLst>
                <a:cxn ang="0">
                  <a:pos x="257" y="137"/>
                </a:cxn>
                <a:cxn ang="0">
                  <a:pos x="237" y="141"/>
                </a:cxn>
                <a:cxn ang="0">
                  <a:pos x="208" y="154"/>
                </a:cxn>
                <a:cxn ang="0">
                  <a:pos x="173" y="183"/>
                </a:cxn>
                <a:cxn ang="0">
                  <a:pos x="149" y="226"/>
                </a:cxn>
                <a:cxn ang="0">
                  <a:pos x="142" y="277"/>
                </a:cxn>
                <a:cxn ang="0">
                  <a:pos x="149" y="317"/>
                </a:cxn>
                <a:cxn ang="0">
                  <a:pos x="162" y="343"/>
                </a:cxn>
                <a:cxn ang="0">
                  <a:pos x="192" y="377"/>
                </a:cxn>
                <a:cxn ang="0">
                  <a:pos x="230" y="399"/>
                </a:cxn>
                <a:cxn ang="0">
                  <a:pos x="263" y="406"/>
                </a:cxn>
                <a:cxn ang="0">
                  <a:pos x="310" y="403"/>
                </a:cxn>
                <a:cxn ang="0">
                  <a:pos x="348" y="388"/>
                </a:cxn>
                <a:cxn ang="0">
                  <a:pos x="377" y="364"/>
                </a:cxn>
                <a:cxn ang="0">
                  <a:pos x="401" y="328"/>
                </a:cxn>
                <a:cxn ang="0">
                  <a:pos x="412" y="286"/>
                </a:cxn>
                <a:cxn ang="0">
                  <a:pos x="411" y="249"/>
                </a:cxn>
                <a:cxn ang="0">
                  <a:pos x="401" y="214"/>
                </a:cxn>
                <a:cxn ang="0">
                  <a:pos x="371" y="172"/>
                </a:cxn>
                <a:cxn ang="0">
                  <a:pos x="344" y="153"/>
                </a:cxn>
                <a:cxn ang="0">
                  <a:pos x="303" y="138"/>
                </a:cxn>
                <a:cxn ang="0">
                  <a:pos x="297" y="0"/>
                </a:cxn>
                <a:cxn ang="0">
                  <a:pos x="363" y="13"/>
                </a:cxn>
                <a:cxn ang="0">
                  <a:pos x="396" y="92"/>
                </a:cxn>
                <a:cxn ang="0">
                  <a:pos x="435" y="125"/>
                </a:cxn>
                <a:cxn ang="0">
                  <a:pos x="521" y="145"/>
                </a:cxn>
                <a:cxn ang="0">
                  <a:pos x="488" y="226"/>
                </a:cxn>
                <a:cxn ang="0">
                  <a:pos x="492" y="281"/>
                </a:cxn>
                <a:cxn ang="0">
                  <a:pos x="541" y="361"/>
                </a:cxn>
                <a:cxn ang="0">
                  <a:pos x="517" y="413"/>
                </a:cxn>
                <a:cxn ang="0">
                  <a:pos x="424" y="429"/>
                </a:cxn>
                <a:cxn ang="0">
                  <a:pos x="379" y="460"/>
                </a:cxn>
                <a:cxn ang="0">
                  <a:pos x="343" y="544"/>
                </a:cxn>
                <a:cxn ang="0">
                  <a:pos x="270" y="486"/>
                </a:cxn>
                <a:cxn ang="0">
                  <a:pos x="218" y="478"/>
                </a:cxn>
                <a:cxn ang="0">
                  <a:pos x="128" y="509"/>
                </a:cxn>
                <a:cxn ang="0">
                  <a:pos x="82" y="471"/>
                </a:cxn>
                <a:cxn ang="0">
                  <a:pos x="90" y="377"/>
                </a:cxn>
                <a:cxn ang="0">
                  <a:pos x="72" y="332"/>
                </a:cxn>
                <a:cxn ang="0">
                  <a:pos x="0" y="274"/>
                </a:cxn>
                <a:cxn ang="0">
                  <a:pos x="71" y="214"/>
                </a:cxn>
                <a:cxn ang="0">
                  <a:pos x="100" y="150"/>
                </a:cxn>
                <a:cxn ang="0">
                  <a:pos x="103" y="61"/>
                </a:cxn>
                <a:cxn ang="0">
                  <a:pos x="191" y="75"/>
                </a:cxn>
                <a:cxn ang="0">
                  <a:pos x="226" y="62"/>
                </a:cxn>
                <a:cxn ang="0">
                  <a:pos x="297" y="0"/>
                </a:cxn>
              </a:cxnLst>
              <a:rect l="0" t="0" r="r" b="b"/>
              <a:pathLst>
                <a:path w="541" h="550">
                  <a:moveTo>
                    <a:pt x="280" y="135"/>
                  </a:moveTo>
                  <a:lnTo>
                    <a:pt x="257" y="137"/>
                  </a:lnTo>
                  <a:lnTo>
                    <a:pt x="245" y="139"/>
                  </a:lnTo>
                  <a:lnTo>
                    <a:pt x="237" y="141"/>
                  </a:lnTo>
                  <a:lnTo>
                    <a:pt x="230" y="144"/>
                  </a:lnTo>
                  <a:lnTo>
                    <a:pt x="208" y="154"/>
                  </a:lnTo>
                  <a:lnTo>
                    <a:pt x="190" y="168"/>
                  </a:lnTo>
                  <a:lnTo>
                    <a:pt x="173" y="183"/>
                  </a:lnTo>
                  <a:lnTo>
                    <a:pt x="160" y="203"/>
                  </a:lnTo>
                  <a:lnTo>
                    <a:pt x="149" y="226"/>
                  </a:lnTo>
                  <a:lnTo>
                    <a:pt x="143" y="251"/>
                  </a:lnTo>
                  <a:lnTo>
                    <a:pt x="142" y="277"/>
                  </a:lnTo>
                  <a:lnTo>
                    <a:pt x="145" y="304"/>
                  </a:lnTo>
                  <a:lnTo>
                    <a:pt x="149" y="317"/>
                  </a:lnTo>
                  <a:lnTo>
                    <a:pt x="155" y="331"/>
                  </a:lnTo>
                  <a:lnTo>
                    <a:pt x="162" y="343"/>
                  </a:lnTo>
                  <a:lnTo>
                    <a:pt x="175" y="361"/>
                  </a:lnTo>
                  <a:lnTo>
                    <a:pt x="192" y="377"/>
                  </a:lnTo>
                  <a:lnTo>
                    <a:pt x="210" y="390"/>
                  </a:lnTo>
                  <a:lnTo>
                    <a:pt x="230" y="399"/>
                  </a:lnTo>
                  <a:lnTo>
                    <a:pt x="247" y="404"/>
                  </a:lnTo>
                  <a:lnTo>
                    <a:pt x="263" y="406"/>
                  </a:lnTo>
                  <a:lnTo>
                    <a:pt x="287" y="407"/>
                  </a:lnTo>
                  <a:lnTo>
                    <a:pt x="310" y="403"/>
                  </a:lnTo>
                  <a:lnTo>
                    <a:pt x="330" y="397"/>
                  </a:lnTo>
                  <a:lnTo>
                    <a:pt x="348" y="388"/>
                  </a:lnTo>
                  <a:lnTo>
                    <a:pt x="364" y="377"/>
                  </a:lnTo>
                  <a:lnTo>
                    <a:pt x="377" y="364"/>
                  </a:lnTo>
                  <a:lnTo>
                    <a:pt x="391" y="347"/>
                  </a:lnTo>
                  <a:lnTo>
                    <a:pt x="401" y="328"/>
                  </a:lnTo>
                  <a:lnTo>
                    <a:pt x="408" y="308"/>
                  </a:lnTo>
                  <a:lnTo>
                    <a:pt x="412" y="286"/>
                  </a:lnTo>
                  <a:lnTo>
                    <a:pt x="413" y="267"/>
                  </a:lnTo>
                  <a:lnTo>
                    <a:pt x="411" y="249"/>
                  </a:lnTo>
                  <a:lnTo>
                    <a:pt x="409" y="238"/>
                  </a:lnTo>
                  <a:lnTo>
                    <a:pt x="401" y="214"/>
                  </a:lnTo>
                  <a:lnTo>
                    <a:pt x="388" y="192"/>
                  </a:lnTo>
                  <a:lnTo>
                    <a:pt x="371" y="172"/>
                  </a:lnTo>
                  <a:lnTo>
                    <a:pt x="359" y="162"/>
                  </a:lnTo>
                  <a:lnTo>
                    <a:pt x="344" y="153"/>
                  </a:lnTo>
                  <a:lnTo>
                    <a:pt x="324" y="143"/>
                  </a:lnTo>
                  <a:lnTo>
                    <a:pt x="303" y="138"/>
                  </a:lnTo>
                  <a:lnTo>
                    <a:pt x="280" y="135"/>
                  </a:lnTo>
                  <a:close/>
                  <a:moveTo>
                    <a:pt x="297" y="0"/>
                  </a:moveTo>
                  <a:lnTo>
                    <a:pt x="331" y="4"/>
                  </a:lnTo>
                  <a:lnTo>
                    <a:pt x="363" y="13"/>
                  </a:lnTo>
                  <a:lnTo>
                    <a:pt x="374" y="79"/>
                  </a:lnTo>
                  <a:lnTo>
                    <a:pt x="396" y="92"/>
                  </a:lnTo>
                  <a:lnTo>
                    <a:pt x="417" y="107"/>
                  </a:lnTo>
                  <a:lnTo>
                    <a:pt x="435" y="125"/>
                  </a:lnTo>
                  <a:lnTo>
                    <a:pt x="505" y="119"/>
                  </a:lnTo>
                  <a:lnTo>
                    <a:pt x="521" y="145"/>
                  </a:lnTo>
                  <a:lnTo>
                    <a:pt x="535" y="174"/>
                  </a:lnTo>
                  <a:lnTo>
                    <a:pt x="488" y="226"/>
                  </a:lnTo>
                  <a:lnTo>
                    <a:pt x="492" y="254"/>
                  </a:lnTo>
                  <a:lnTo>
                    <a:pt x="492" y="281"/>
                  </a:lnTo>
                  <a:lnTo>
                    <a:pt x="489" y="307"/>
                  </a:lnTo>
                  <a:lnTo>
                    <a:pt x="541" y="361"/>
                  </a:lnTo>
                  <a:lnTo>
                    <a:pt x="530" y="388"/>
                  </a:lnTo>
                  <a:lnTo>
                    <a:pt x="517" y="413"/>
                  </a:lnTo>
                  <a:lnTo>
                    <a:pt x="442" y="409"/>
                  </a:lnTo>
                  <a:lnTo>
                    <a:pt x="424" y="429"/>
                  </a:lnTo>
                  <a:lnTo>
                    <a:pt x="403" y="445"/>
                  </a:lnTo>
                  <a:lnTo>
                    <a:pt x="379" y="460"/>
                  </a:lnTo>
                  <a:lnTo>
                    <a:pt x="369" y="537"/>
                  </a:lnTo>
                  <a:lnTo>
                    <a:pt x="343" y="544"/>
                  </a:lnTo>
                  <a:lnTo>
                    <a:pt x="314" y="550"/>
                  </a:lnTo>
                  <a:lnTo>
                    <a:pt x="270" y="486"/>
                  </a:lnTo>
                  <a:lnTo>
                    <a:pt x="244" y="484"/>
                  </a:lnTo>
                  <a:lnTo>
                    <a:pt x="218" y="478"/>
                  </a:lnTo>
                  <a:lnTo>
                    <a:pt x="194" y="469"/>
                  </a:lnTo>
                  <a:lnTo>
                    <a:pt x="128" y="509"/>
                  </a:lnTo>
                  <a:lnTo>
                    <a:pt x="104" y="491"/>
                  </a:lnTo>
                  <a:lnTo>
                    <a:pt x="82" y="471"/>
                  </a:lnTo>
                  <a:lnTo>
                    <a:pt x="103" y="397"/>
                  </a:lnTo>
                  <a:lnTo>
                    <a:pt x="90" y="377"/>
                  </a:lnTo>
                  <a:lnTo>
                    <a:pt x="80" y="355"/>
                  </a:lnTo>
                  <a:lnTo>
                    <a:pt x="72" y="332"/>
                  </a:lnTo>
                  <a:lnTo>
                    <a:pt x="2" y="306"/>
                  </a:lnTo>
                  <a:lnTo>
                    <a:pt x="0" y="274"/>
                  </a:lnTo>
                  <a:lnTo>
                    <a:pt x="2" y="243"/>
                  </a:lnTo>
                  <a:lnTo>
                    <a:pt x="71" y="214"/>
                  </a:lnTo>
                  <a:lnTo>
                    <a:pt x="83" y="181"/>
                  </a:lnTo>
                  <a:lnTo>
                    <a:pt x="100" y="150"/>
                  </a:lnTo>
                  <a:lnTo>
                    <a:pt x="78" y="84"/>
                  </a:lnTo>
                  <a:lnTo>
                    <a:pt x="103" y="61"/>
                  </a:lnTo>
                  <a:lnTo>
                    <a:pt x="130" y="42"/>
                  </a:lnTo>
                  <a:lnTo>
                    <a:pt x="191" y="75"/>
                  </a:lnTo>
                  <a:lnTo>
                    <a:pt x="208" y="68"/>
                  </a:lnTo>
                  <a:lnTo>
                    <a:pt x="226" y="62"/>
                  </a:lnTo>
                  <a:lnTo>
                    <a:pt x="260" y="57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620810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QUESTIONS?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pic>
        <p:nvPicPr>
          <p:cNvPr id="6" name="Picture 2" descr="http://assets.kingletas.com/wp-content/uploads/2013/04/Question-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061326" cy="42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732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okay, right ?</a:t>
            </a:r>
            <a:endParaRPr lang="en-GB" dirty="0"/>
          </a:p>
        </p:txBody>
      </p:sp>
      <p:pic>
        <p:nvPicPr>
          <p:cNvPr id="5" name="Content Placeholder 4" descr="bribe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408712" cy="331236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aims</a:t>
            </a:r>
            <a:endParaRPr lang="en-GB" dirty="0"/>
          </a:p>
        </p:txBody>
      </p:sp>
      <p:pic>
        <p:nvPicPr>
          <p:cNvPr id="5" name="Content Placeholder 4" descr="6936a60df6e6311013a82b4a9c4ac8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556792"/>
            <a:ext cx="3305175" cy="41243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Why the City of London police</a:t>
            </a:r>
            <a:endParaRPr lang="en-GB" sz="3200" dirty="0"/>
          </a:p>
        </p:txBody>
      </p:sp>
      <p:pic>
        <p:nvPicPr>
          <p:cNvPr id="6" name="Picture 3" descr="image0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284643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image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\\city-of-london.police.uk\Domain File System\UserDocuments\99963\OutlookTempFiles\DCPCU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916832"/>
            <a:ext cx="2743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789040"/>
            <a:ext cx="2886075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860883" y="1914936"/>
            <a:ext cx="175622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Fraud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227" y="1914936"/>
            <a:ext cx="266757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Police Investigation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1696" y="3192192"/>
            <a:ext cx="175622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Deterrent</a:t>
            </a:r>
          </a:p>
        </p:txBody>
      </p:sp>
      <p:sp>
        <p:nvSpPr>
          <p:cNvPr id="9" name="Circular Arrow 8"/>
          <p:cNvSpPr/>
          <p:nvPr/>
        </p:nvSpPr>
        <p:spPr>
          <a:xfrm rot="409779">
            <a:off x="755272" y="1807598"/>
            <a:ext cx="4054539" cy="4054539"/>
          </a:xfrm>
          <a:prstGeom prst="circularArrow">
            <a:avLst>
              <a:gd name="adj1" fmla="val 12346"/>
              <a:gd name="adj2" fmla="val 780080"/>
              <a:gd name="adj3" fmla="val 13617428"/>
              <a:gd name="adj4" fmla="val 21581598"/>
              <a:gd name="adj5" fmla="val 10665"/>
            </a:avLst>
          </a:prstGeom>
          <a:solidFill>
            <a:srgbClr val="C0000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Circular Arrow 20"/>
          <p:cNvSpPr/>
          <p:nvPr/>
        </p:nvSpPr>
        <p:spPr>
          <a:xfrm rot="5923592">
            <a:off x="755272" y="1807598"/>
            <a:ext cx="4054539" cy="4054539"/>
          </a:xfrm>
          <a:prstGeom prst="circularArrow">
            <a:avLst>
              <a:gd name="adj1" fmla="val 12346"/>
              <a:gd name="adj2" fmla="val 780080"/>
              <a:gd name="adj3" fmla="val 13617428"/>
              <a:gd name="adj4" fmla="val 11480300"/>
              <a:gd name="adj5" fmla="val 10665"/>
            </a:avLst>
          </a:prstGeom>
          <a:solidFill>
            <a:srgbClr val="C0000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Circular Arrow 22"/>
          <p:cNvSpPr/>
          <p:nvPr/>
        </p:nvSpPr>
        <p:spPr>
          <a:xfrm rot="15676408" flipH="1">
            <a:off x="4688644" y="1807599"/>
            <a:ext cx="4054539" cy="4054539"/>
          </a:xfrm>
          <a:prstGeom prst="circularArrow">
            <a:avLst>
              <a:gd name="adj1" fmla="val 12346"/>
              <a:gd name="adj2" fmla="val 780080"/>
              <a:gd name="adj3" fmla="val 13617428"/>
              <a:gd name="adj4" fmla="val 11480300"/>
              <a:gd name="adj5" fmla="val 10665"/>
            </a:avLst>
          </a:prstGeom>
          <a:solidFill>
            <a:srgbClr val="C00000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Box 10"/>
          <p:cNvSpPr txBox="1"/>
          <p:nvPr/>
        </p:nvSpPr>
        <p:spPr>
          <a:xfrm>
            <a:off x="3810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Cycle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332656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ctr"/>
            <a:r>
              <a:rPr lang="en-GB" sz="3200" dirty="0" smtClean="0"/>
              <a:t>The Cycle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8222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Industry wide strategy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229600" cy="285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533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for money</a:t>
            </a:r>
            <a:endParaRPr lang="en-GB" dirty="0"/>
          </a:p>
        </p:txBody>
      </p:sp>
      <p:pic>
        <p:nvPicPr>
          <p:cNvPr id="5" name="Content Placeholder 4" descr="vf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3312368" cy="2952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Accountability</a:t>
            </a:r>
          </a:p>
          <a:p>
            <a:endParaRPr lang="en-GB" dirty="0" smtClean="0"/>
          </a:p>
          <a:p>
            <a:r>
              <a:rPr lang="en-GB" dirty="0" smtClean="0"/>
              <a:t>Transparency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Impartiality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 PROTECTIVELY MARKED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 </a:t>
            </a:r>
            <a:r>
              <a:rPr lang="en-GB" sz="6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 </a:t>
            </a:r>
            <a:r>
              <a:rPr lang="en-GB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together</a:t>
            </a:r>
            <a:endParaRPr lang="en-GB" sz="6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PROTECTIVELY MARKED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make this work? </a:t>
            </a:r>
            <a:endParaRPr lang="en-GB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71713" y="1775604"/>
            <a:ext cx="2298192" cy="3939396"/>
            <a:chOff x="5871713" y="1699404"/>
            <a:chExt cx="2298192" cy="3939396"/>
          </a:xfrm>
          <a:solidFill>
            <a:schemeClr val="bg1">
              <a:lumMod val="50000"/>
            </a:schemeClr>
          </a:solidFill>
        </p:grpSpPr>
        <p:sp>
          <p:nvSpPr>
            <p:cNvPr id="7" name="Isosceles Triangle 6"/>
            <p:cNvSpPr/>
            <p:nvPr/>
          </p:nvSpPr>
          <p:spPr>
            <a:xfrm rot="10800000">
              <a:off x="5871713" y="1699404"/>
              <a:ext cx="2298192" cy="19812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5871713" y="3657600"/>
              <a:ext cx="2298192" cy="19812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58709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8709" y="56958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Insurance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715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242</Words>
  <Application>Microsoft Office PowerPoint</Application>
  <PresentationFormat>On-screen Show (4:3)</PresentationFormat>
  <Paragraphs>66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This is okay, right ?</vt:lpstr>
      <vt:lpstr>Shared aims</vt:lpstr>
      <vt:lpstr>Why the City of London police</vt:lpstr>
      <vt:lpstr>Slide 5</vt:lpstr>
      <vt:lpstr>Industry wide strategy</vt:lpstr>
      <vt:lpstr>Value for money</vt:lpstr>
      <vt:lpstr>Core Principles</vt:lpstr>
      <vt:lpstr>Slide 9</vt:lpstr>
      <vt:lpstr>Slide 10</vt:lpstr>
      <vt:lpstr>Slide 11</vt:lpstr>
      <vt:lpstr>Slide 12</vt:lpstr>
      <vt:lpstr>QUESTIONS?</vt:lpstr>
    </vt:vector>
  </TitlesOfParts>
  <Company>City Of London Police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97789v</dc:creator>
  <cp:lastModifiedBy>Oliver Richard Keith Little</cp:lastModifiedBy>
  <cp:revision>120</cp:revision>
  <dcterms:created xsi:type="dcterms:W3CDTF">2016-06-27T12:12:30Z</dcterms:created>
  <dcterms:modified xsi:type="dcterms:W3CDTF">2017-03-22T17:25:15Z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NOT PROTECTIVELY MARKED</vt:lpwstr>
  </property>
  <property fmtid="{D5CDD505-2E9C-101B-9397-08002B2CF9AE}" pid="3" name="Additional Descriptor">
    <vt:lpwstr/>
  </property>
  <property fmtid="{D5CDD505-2E9C-101B-9397-08002B2CF9AE}" pid="4" name="Impact Level">
    <vt:i4>0</vt:i4>
  </property>
  <property fmtid="{D5CDD505-2E9C-101B-9397-08002B2CF9AE}" pid="5" name="Creator UserName">
    <vt:lpwstr>Frost Michael</vt:lpwstr>
  </property>
  <property fmtid="{D5CDD505-2E9C-101B-9397-08002B2CF9AE}" pid="6" name="UserName">
    <vt:lpwstr>Frost Michael</vt:lpwstr>
  </property>
  <property fmtid="{D5CDD505-2E9C-101B-9397-08002B2CF9AE}" pid="7" name="Creator UserTitle">
    <vt:lpwstr>WEB MANAGER</vt:lpwstr>
  </property>
  <property fmtid="{D5CDD505-2E9C-101B-9397-08002B2CF9AE}" pid="8" name="UserTitle">
    <vt:lpwstr>WEB MANAGER</vt:lpwstr>
  </property>
  <property fmtid="{D5CDD505-2E9C-101B-9397-08002B2CF9AE}" pid="9" name="Creator Department">
    <vt:lpwstr>CORP COMMS</vt:lpwstr>
  </property>
  <property fmtid="{D5CDD505-2E9C-101B-9397-08002B2CF9AE}" pid="10" name="Department">
    <vt:lpwstr>CORP COMMS</vt:lpwstr>
  </property>
  <property fmtid="{D5CDD505-2E9C-101B-9397-08002B2CF9AE}" pid="11" name="Creator Company">
    <vt:lpwstr>Intelligence and Information</vt:lpwstr>
  </property>
  <property fmtid="{D5CDD505-2E9C-101B-9397-08002B2CF9AE}" pid="12" name="Company">
    <vt:lpwstr>Intelligence and Information</vt:lpwstr>
  </property>
  <property fmtid="{D5CDD505-2E9C-101B-9397-08002B2CF9AE}" pid="13" name="Creator Manager">
    <vt:lpwstr/>
  </property>
  <property fmtid="{D5CDD505-2E9C-101B-9397-08002B2CF9AE}" pid="14" name="Manager">
    <vt:lpwstr/>
  </property>
</Properties>
</file>