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1.xml" ContentType="application/vnd.openxmlformats-officedocument.presentationml.comments+xml"/>
  <Override PartName="/ppt/notesSlides/notesSlide13.xml" ContentType="application/vnd.openxmlformats-officedocument.presentationml.notesSlide+xml"/>
  <Override PartName="/ppt/comments/comment2.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3.xml" ContentType="application/vnd.openxmlformats-officedocument.presentationml.comments+xml"/>
  <Override PartName="/ppt/notesSlides/notesSlide16.xml" ContentType="application/vnd.openxmlformats-officedocument.presentationml.notesSlide+xml"/>
  <Override PartName="/ppt/comments/comment4.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811" r:id="rId3"/>
  </p:sldMasterIdLst>
  <p:notesMasterIdLst>
    <p:notesMasterId r:id="rId46"/>
  </p:notesMasterIdLst>
  <p:sldIdLst>
    <p:sldId id="452" r:id="rId4"/>
    <p:sldId id="725" r:id="rId5"/>
    <p:sldId id="726" r:id="rId6"/>
    <p:sldId id="727" r:id="rId7"/>
    <p:sldId id="728" r:id="rId8"/>
    <p:sldId id="729" r:id="rId9"/>
    <p:sldId id="730" r:id="rId10"/>
    <p:sldId id="731" r:id="rId11"/>
    <p:sldId id="732" r:id="rId12"/>
    <p:sldId id="733" r:id="rId13"/>
    <p:sldId id="734" r:id="rId14"/>
    <p:sldId id="735" r:id="rId15"/>
    <p:sldId id="736" r:id="rId16"/>
    <p:sldId id="737" r:id="rId17"/>
    <p:sldId id="738" r:id="rId18"/>
    <p:sldId id="739" r:id="rId19"/>
    <p:sldId id="740" r:id="rId20"/>
    <p:sldId id="741" r:id="rId21"/>
    <p:sldId id="742" r:id="rId22"/>
    <p:sldId id="743" r:id="rId23"/>
    <p:sldId id="744" r:id="rId24"/>
    <p:sldId id="745" r:id="rId25"/>
    <p:sldId id="746" r:id="rId26"/>
    <p:sldId id="747" r:id="rId27"/>
    <p:sldId id="748" r:id="rId28"/>
    <p:sldId id="749" r:id="rId29"/>
    <p:sldId id="750" r:id="rId30"/>
    <p:sldId id="751" r:id="rId31"/>
    <p:sldId id="752" r:id="rId32"/>
    <p:sldId id="753" r:id="rId33"/>
    <p:sldId id="754" r:id="rId34"/>
    <p:sldId id="755" r:id="rId35"/>
    <p:sldId id="756" r:id="rId36"/>
    <p:sldId id="757" r:id="rId37"/>
    <p:sldId id="758" r:id="rId38"/>
    <p:sldId id="759" r:id="rId39"/>
    <p:sldId id="760" r:id="rId40"/>
    <p:sldId id="761" r:id="rId41"/>
    <p:sldId id="762" r:id="rId42"/>
    <p:sldId id="763" r:id="rId43"/>
    <p:sldId id="764" r:id="rId44"/>
    <p:sldId id="765" r:id="rId45"/>
  </p:sldIdLst>
  <p:sldSz cx="12192000" cy="6858000"/>
  <p:notesSz cx="6858000" cy="9144000"/>
  <p:custDataLst>
    <p:tags r:id="rId4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it" initials="k"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258" autoAdjust="0"/>
    <p:restoredTop sz="94610" autoAdjust="0"/>
  </p:normalViewPr>
  <p:slideViewPr>
    <p:cSldViewPr>
      <p:cViewPr varScale="1">
        <p:scale>
          <a:sx n="118" d="100"/>
          <a:sy n="118" d="100"/>
        </p:scale>
        <p:origin x="-360"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gs" Target="tags/tag1.xml"/><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4-10-26T17:16:44.999" idx="1">
    <p:pos x="-1024" y="-1787"/>
    <p:text>
Story re Picture
Who was this stranger sitting with Mr Kaufman's stolen laptop?
Mr Kaufman collected the images and took them to police, who did not help him. So he went online, publishing the pictures on Twitter and in a blog titled thisguyhasmymacbook.tumblr.com.
"People who followed me on Twitter retweeted it. It got picked up by social media and the press. It went super viral," Police on Tuesday arrested a 27-year-old cab driver, Muthanna Aldebashi.
Yesterday, Mr Kaufman picked up his laptop from the police.
He posted some of the photos, including captions such as "I really don't want to know what this guy is doing with my MacBook" for the image of the shirtless man in bed.
Mr Kaufman said he received a call from Oakland police spokeswoman Holly Joshi on the day he included a link to his blog.
The software - part LoJack, part nanny cam - is equipped with location positioning software.
Many portable electronics, including some digital cameras, are now equipped with wireless internet capability and automatic geographic tagging on any photo taken - a helpful tool when trying to see where a thief has been hanging out.
</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4-10-26T17:16:44.999" idx="1">
    <p:pos x="-1024" y="-1787"/>
    <p:text>
Story re Picture
Who was this stranger sitting with Mr Kaufman's stolen laptop?
Mr Kaufman collected the images and took them to police, who did not help him. So he went online, publishing the pictures on Twitter and in a blog titled thisguyhasmymacbook.tumblr.com.
"People who followed me on Twitter retweeted it. It got picked up by social media and the press. It went super viral," Police on Tuesday arrested a 27-year-old cab driver, Muthanna Aldebashi.
Yesterday, Mr Kaufman picked up his laptop from the police.
He posted some of the photos, including captions such as "I really don't want to know what this guy is doing with my MacBook" for the image of the shirtless man in bed.
Mr Kaufman said he received a call from Oakland police spokeswoman Holly Joshi on the day he included a link to his blog.
The software - part LoJack, part nanny cam - is equipped with location positioning software.
Many portable electronics, including some digital cameras, are now equipped with wireless internet capability and automatic geographic tagging on any photo taken - a helpful tool when trying to see where a thief has been hanging out.
</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4-10-26T17:16:44.999" idx="1">
    <p:pos x="-1024" y="-1787"/>
    <p:text>
Story re Picture
Who was this stranger sitting with Mr Kaufman's stolen laptop?
Mr Kaufman collected the images and took them to police, who did not help him. So he went online, publishing the pictures on Twitter and in a blog titled thisguyhasmymacbook.tumblr.com.
"People who followed me on Twitter retweeted it. It got picked up by social media and the press. It went super viral," Police on Tuesday arrested a 27-year-old cab driver, Muthanna Aldebashi.
Yesterday, Mr Kaufman picked up his laptop from the police.
He posted some of the photos, including captions such as "I really don't want to know what this guy is doing with my MacBook" for the image of the shirtless man in bed.
Mr Kaufman said he received a call from Oakland police spokeswoman Holly Joshi on the day he included a link to his blog.
The software - part LoJack, part nanny cam - is equipped with location positioning software.
Many portable electronics, including some digital cameras, are now equipped with wireless internet capability and automatic geographic tagging on any photo taken - a helpful tool when trying to see where a thief has been hanging out.
</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4-10-26T17:16:44.999" idx="1">
    <p:pos x="-1024" y="-1787"/>
    <p:text>
Story re Picture
Who was this stranger sitting with Mr Kaufman's stolen laptop?
Mr Kaufman collected the images and took them to police, who did not help him. So he went online, publishing the pictures on Twitter and in a blog titled thisguyhasmymacbook.tumblr.com.
"People who followed me on Twitter retweeted it. It got picked up by social media and the press. It went super viral," Police on Tuesday arrested a 27-year-old cab driver, Muthanna Aldebashi.
Yesterday, Mr Kaufman picked up his laptop from the police.
He posted some of the photos, including captions such as "I really don't want to know what this guy is doing with my MacBook" for the image of the shirtless man in bed.
Mr Kaufman said he received a call from Oakland police spokeswoman Holly Joshi on the day he included a link to his blog.
The software - part LoJack, part nanny cam - is equipped with location positioning software.
Many portable electronics, including some digital cameras, are now equipped with wireless internet capability and automatic geographic tagging on any photo taken - a helpful tool when trying to see where a thief has been hanging out.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A0649A-A8F5-4B98-B8FC-A9F23078FBDE}" type="datetimeFigureOut">
              <a:rPr lang="en-AU" smtClean="0"/>
              <a:t>13/04/2017</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79894B-3C9B-47E5-8603-B5369795503C}" type="slidenum">
              <a:rPr lang="en-AU" smtClean="0"/>
              <a:t>‹#›</a:t>
            </a:fld>
            <a:endParaRPr lang="en-AU"/>
          </a:p>
        </p:txBody>
      </p:sp>
    </p:spTree>
    <p:extLst>
      <p:ext uri="{BB962C8B-B14F-4D97-AF65-F5344CB8AC3E}">
        <p14:creationId xmlns:p14="http://schemas.microsoft.com/office/powerpoint/2010/main" val="1476744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cs typeface="Arial" charset="0"/>
              </a:defRPr>
            </a:lvl1pPr>
            <a:lvl2pPr marL="742950" indent="-285750" eaLnBrk="0" hangingPunct="0">
              <a:defRPr sz="2400">
                <a:solidFill>
                  <a:schemeClr val="tx1"/>
                </a:solidFill>
                <a:latin typeface="Arial" charset="0"/>
                <a:cs typeface="Arial" charset="0"/>
              </a:defRPr>
            </a:lvl2pPr>
            <a:lvl3pPr marL="1143000" indent="-228600" eaLnBrk="0" hangingPunct="0">
              <a:defRPr sz="2400">
                <a:solidFill>
                  <a:schemeClr val="tx1"/>
                </a:solidFill>
                <a:latin typeface="Arial" charset="0"/>
                <a:cs typeface="Arial" charset="0"/>
              </a:defRPr>
            </a:lvl3pPr>
            <a:lvl4pPr marL="1600200" indent="-228600" eaLnBrk="0" hangingPunct="0">
              <a:defRPr sz="2400">
                <a:solidFill>
                  <a:schemeClr val="tx1"/>
                </a:solidFill>
                <a:latin typeface="Arial" charset="0"/>
                <a:cs typeface="Arial" charset="0"/>
              </a:defRPr>
            </a:lvl4pPr>
            <a:lvl5pPr marL="2057400" indent="-228600" eaLnBrk="0" hangingPunct="0">
              <a:defRPr sz="2400">
                <a:solidFill>
                  <a:schemeClr val="tx1"/>
                </a:solidFill>
                <a:latin typeface="Arial" charset="0"/>
                <a:cs typeface="Arial" charset="0"/>
              </a:defRPr>
            </a:lvl5pPr>
            <a:lvl6pPr marL="2514600" indent="-228600" eaLnBrk="0" fontAlgn="base" hangingPunct="0">
              <a:spcBef>
                <a:spcPct val="40000"/>
              </a:spcBef>
              <a:spcAft>
                <a:spcPct val="0"/>
              </a:spcAft>
              <a:buSzPct val="105000"/>
              <a:buChar char="•"/>
              <a:defRPr sz="2400">
                <a:solidFill>
                  <a:schemeClr val="tx1"/>
                </a:solidFill>
                <a:latin typeface="Arial" charset="0"/>
                <a:cs typeface="Arial" charset="0"/>
              </a:defRPr>
            </a:lvl6pPr>
            <a:lvl7pPr marL="2971800" indent="-228600" eaLnBrk="0" fontAlgn="base" hangingPunct="0">
              <a:spcBef>
                <a:spcPct val="40000"/>
              </a:spcBef>
              <a:spcAft>
                <a:spcPct val="0"/>
              </a:spcAft>
              <a:buSzPct val="105000"/>
              <a:buChar char="•"/>
              <a:defRPr sz="2400">
                <a:solidFill>
                  <a:schemeClr val="tx1"/>
                </a:solidFill>
                <a:latin typeface="Arial" charset="0"/>
                <a:cs typeface="Arial" charset="0"/>
              </a:defRPr>
            </a:lvl7pPr>
            <a:lvl8pPr marL="3429000" indent="-228600" eaLnBrk="0" fontAlgn="base" hangingPunct="0">
              <a:spcBef>
                <a:spcPct val="40000"/>
              </a:spcBef>
              <a:spcAft>
                <a:spcPct val="0"/>
              </a:spcAft>
              <a:buSzPct val="105000"/>
              <a:buChar char="•"/>
              <a:defRPr sz="2400">
                <a:solidFill>
                  <a:schemeClr val="tx1"/>
                </a:solidFill>
                <a:latin typeface="Arial" charset="0"/>
                <a:cs typeface="Arial" charset="0"/>
              </a:defRPr>
            </a:lvl8pPr>
            <a:lvl9pPr marL="3886200" indent="-228600" eaLnBrk="0" fontAlgn="base" hangingPunct="0">
              <a:spcBef>
                <a:spcPct val="40000"/>
              </a:spcBef>
              <a:spcAft>
                <a:spcPct val="0"/>
              </a:spcAft>
              <a:buSzPct val="105000"/>
              <a:buChar char="•"/>
              <a:defRPr sz="2400">
                <a:solidFill>
                  <a:schemeClr val="tx1"/>
                </a:solidFill>
                <a:latin typeface="Arial" charset="0"/>
                <a:cs typeface="Arial" charset="0"/>
              </a:defRPr>
            </a:lvl9pPr>
          </a:lstStyle>
          <a:p>
            <a:pPr eaLnBrk="1" hangingPunct="1"/>
            <a:fld id="{ECCD1C09-0385-44C8-9F75-1FD366BDE012}" type="slidenum">
              <a:rPr lang="en-AU" sz="1200">
                <a:solidFill>
                  <a:prstClr val="black"/>
                </a:solidFill>
              </a:rPr>
              <a:pPr eaLnBrk="1" hangingPunct="1"/>
              <a:t>4</a:t>
            </a:fld>
            <a:endParaRPr lang="en-AU" sz="1200">
              <a:solidFill>
                <a:prstClr val="black"/>
              </a:solidFill>
            </a:endParaRPr>
          </a:p>
        </p:txBody>
      </p:sp>
      <p:sp>
        <p:nvSpPr>
          <p:cNvPr id="29699" name="Rectangle 2"/>
          <p:cNvSpPr>
            <a:spLocks noGrp="1" noRot="1" noChangeAspect="1" noChangeArrowheads="1" noTextEdit="1"/>
          </p:cNvSpPr>
          <p:nvPr>
            <p:ph type="sldImg"/>
          </p:nvPr>
        </p:nvSpPr>
        <p:spPr>
          <a:xfrm>
            <a:off x="90488" y="744538"/>
            <a:ext cx="6616700" cy="3722687"/>
          </a:xfrm>
          <a:ln/>
        </p:spPr>
      </p:sp>
      <p:sp>
        <p:nvSpPr>
          <p:cNvPr id="29700" name="Rectangle 3"/>
          <p:cNvSpPr>
            <a:spLocks noGrp="1" noChangeArrowheads="1"/>
          </p:cNvSpPr>
          <p:nvPr>
            <p:ph type="body" idx="1"/>
          </p:nvPr>
        </p:nvSpPr>
        <p:spPr>
          <a:xfrm>
            <a:off x="679450" y="4714875"/>
            <a:ext cx="5438775" cy="446722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892427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14875"/>
            <a:ext cx="5438775" cy="4467225"/>
          </a:xfrm>
          <a:prstGeom prst="rect">
            <a:avLst/>
          </a:prstGeom>
        </p:spPr>
        <p:txBody>
          <a:bodyPr>
            <a:normAutofit fontScale="92500" lnSpcReduction="10000"/>
          </a:bodyPr>
          <a:lstStyle/>
          <a:p>
            <a:pPr lvl="0">
              <a:spcBef>
                <a:spcPts val="1200"/>
              </a:spcBef>
            </a:pPr>
            <a:r>
              <a:rPr lang="en-AU" sz="2000" b="1" dirty="0">
                <a:solidFill>
                  <a:srgbClr val="0069AA"/>
                </a:solidFill>
                <a:cs typeface="Arial" pitchFamily="34" charset="0"/>
              </a:rPr>
              <a:t>Integration to our daily lives</a:t>
            </a:r>
          </a:p>
          <a:p>
            <a:pPr marL="265113" lvl="3" indent="-265113">
              <a:spcBef>
                <a:spcPts val="750"/>
              </a:spcBef>
              <a:buClr>
                <a:srgbClr val="56A0D3"/>
              </a:buClr>
              <a:buFont typeface="Wingdings" pitchFamily="2" charset="2"/>
              <a:buChar char="§"/>
              <a:defRPr/>
            </a:pPr>
            <a:r>
              <a:rPr lang="en-AU" sz="2000" kern="0" dirty="0"/>
              <a:t>Mobile devices have become an essential part of our daily lives</a:t>
            </a:r>
          </a:p>
          <a:p>
            <a:pPr marL="265113" lvl="3" indent="-265113">
              <a:spcBef>
                <a:spcPts val="750"/>
              </a:spcBef>
              <a:buClr>
                <a:srgbClr val="56A0D3"/>
              </a:buClr>
              <a:buFont typeface="Wingdings" pitchFamily="2" charset="2"/>
              <a:buChar char="§"/>
              <a:defRPr/>
            </a:pPr>
            <a:r>
              <a:rPr lang="en-AU" sz="2000" kern="0" dirty="0"/>
              <a:t>Always connected - always on technology</a:t>
            </a:r>
          </a:p>
          <a:p>
            <a:pPr marL="265113" lvl="3" indent="-265113">
              <a:spcBef>
                <a:spcPts val="750"/>
              </a:spcBef>
              <a:buClr>
                <a:srgbClr val="56A0D3"/>
              </a:buClr>
              <a:buFont typeface="Wingdings" pitchFamily="2" charset="2"/>
              <a:buChar char="§"/>
              <a:defRPr/>
            </a:pPr>
            <a:r>
              <a:rPr lang="en-AU" sz="2000" kern="0" dirty="0"/>
              <a:t>Advance from cell phone device, to having portable music functionality to now being capable of acting as a mobile office, social tool and entertainment centre. </a:t>
            </a:r>
          </a:p>
          <a:p>
            <a:pPr marL="265113" lvl="3" indent="-265113">
              <a:spcBef>
                <a:spcPts val="750"/>
              </a:spcBef>
              <a:buClr>
                <a:srgbClr val="56A0D3"/>
              </a:buClr>
              <a:buFont typeface="Wingdings" pitchFamily="2" charset="2"/>
              <a:buChar char="§"/>
              <a:defRPr/>
            </a:pPr>
            <a:r>
              <a:rPr lang="en-AU" sz="2000" kern="0" dirty="0"/>
              <a:t>Most households have at least one computer but almost every occupant in the household has a mobile device.</a:t>
            </a:r>
          </a:p>
          <a:p>
            <a:pPr marL="265113" lvl="3" indent="-265113">
              <a:spcBef>
                <a:spcPts val="750"/>
              </a:spcBef>
              <a:buClr>
                <a:srgbClr val="56A0D3"/>
              </a:buClr>
              <a:buFont typeface="Wingdings" pitchFamily="2" charset="2"/>
              <a:buChar char="§"/>
              <a:defRPr/>
            </a:pPr>
            <a:r>
              <a:rPr lang="en-AU" sz="2000" kern="0" dirty="0"/>
              <a:t>Device is tied more closely to the user and so is the 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indent="0" algn="l" defTabSz="914400" rtl="0" eaLnBrk="1" fontAlgn="auto" latinLnBrk="0" hangingPunct="1">
              <a:lnSpc>
                <a:spcPct val="100000"/>
              </a:lnSpc>
              <a:spcBef>
                <a:spcPts val="0"/>
              </a:spcBef>
              <a:spcAft>
                <a:spcPts val="0"/>
              </a:spcAft>
              <a:buClrTx/>
              <a:buSzTx/>
              <a:buFontTx/>
              <a:buNone/>
              <a:tabLst/>
              <a:defRPr/>
            </a:pPr>
            <a:r>
              <a:rPr lang="en-AU" dirty="0"/>
              <a:t>CASE: Corporate</a:t>
            </a:r>
            <a:r>
              <a:rPr lang="en-AU" baseline="0" dirty="0"/>
              <a:t> client evidence located on iTunes backup.</a:t>
            </a:r>
            <a:endParaRPr lang="en-AU" dirty="0"/>
          </a:p>
        </p:txBody>
      </p:sp>
      <p:sp>
        <p:nvSpPr>
          <p:cNvPr id="4" name="Slide Number Placeholder 3"/>
          <p:cNvSpPr>
            <a:spLocks noGrp="1"/>
          </p:cNvSpPr>
          <p:nvPr>
            <p:ph type="sldNum" sz="quarter" idx="10"/>
          </p:nvPr>
        </p:nvSpPr>
        <p:spPr/>
        <p:txBody>
          <a:bodyPr/>
          <a:lstStyle/>
          <a:p>
            <a:fld id="{4DB98665-1F58-4034-84B1-A67726987FE8}" type="slidenum">
              <a:rPr lang="en-AU" smtClean="0">
                <a:solidFill>
                  <a:prstClr val="black"/>
                </a:solidFill>
              </a:rPr>
              <a:pPr/>
              <a:t>13</a:t>
            </a:fld>
            <a:endParaRPr lang="en-AU" dirty="0">
              <a:solidFill>
                <a:prstClr val="black"/>
              </a:solidFill>
            </a:endParaRPr>
          </a:p>
        </p:txBody>
      </p:sp>
    </p:spTree>
    <p:extLst>
      <p:ext uri="{BB962C8B-B14F-4D97-AF65-F5344CB8AC3E}">
        <p14:creationId xmlns:p14="http://schemas.microsoft.com/office/powerpoint/2010/main" val="4282212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14875"/>
            <a:ext cx="5438775" cy="4467225"/>
          </a:xfrm>
          <a:prstGeom prst="rect">
            <a:avLst/>
          </a:prstGeom>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4DB98665-1F58-4034-84B1-A67726987FE8}" type="slidenum">
              <a:rPr lang="en-AU" smtClean="0">
                <a:solidFill>
                  <a:prstClr val="black"/>
                </a:solidFill>
              </a:rPr>
              <a:pPr/>
              <a:t>14</a:t>
            </a:fld>
            <a:endParaRPr lang="en-AU" dirty="0">
              <a:solidFill>
                <a:prstClr val="black"/>
              </a:solidFill>
            </a:endParaRPr>
          </a:p>
        </p:txBody>
      </p:sp>
    </p:spTree>
    <p:extLst>
      <p:ext uri="{BB962C8B-B14F-4D97-AF65-F5344CB8AC3E}">
        <p14:creationId xmlns:p14="http://schemas.microsoft.com/office/powerpoint/2010/main" val="15678817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a:spLocks noGrp="1" noRot="1" noChangeAspect="1"/>
          </p:cNvSpPr>
          <p:nvPr>
            <p:ph type="sldImg"/>
          </p:nvPr>
        </p:nvSpPr>
        <p:spPr>
          <a:xfrm>
            <a:off x="360363" y="690563"/>
            <a:ext cx="6137275" cy="3452812"/>
          </a:xfrm>
          <a:prstGeom prst="rect">
            <a:avLst/>
          </a:prstGeom>
        </p:spPr>
        <p:txBody>
          <a:bodyPr/>
          <a:lstStyle/>
          <a:p>
            <a:pPr lvl="0"/>
            <a:endParaRPr/>
          </a:p>
        </p:txBody>
      </p:sp>
      <p:sp>
        <p:nvSpPr>
          <p:cNvPr id="78" name="Shape 78"/>
          <p:cNvSpPr>
            <a:spLocks noGrp="1"/>
          </p:cNvSpPr>
          <p:nvPr>
            <p:ph type="body" sz="quarter" idx="1"/>
          </p:nvPr>
        </p:nvSpPr>
        <p:spPr>
          <a:prstGeom prst="rect">
            <a:avLst/>
          </a:prstGeom>
        </p:spPr>
        <p:txBody>
          <a:bodyPr/>
          <a:lstStyle/>
          <a:p>
            <a:pPr lvl="0">
              <a:defRPr sz="1800"/>
            </a:pPr>
            <a:r>
              <a:rPr lang="en-AU" sz="1600" dirty="0"/>
              <a:t>Shows where you can download a copy of a</a:t>
            </a:r>
            <a:r>
              <a:rPr lang="en-AU" sz="1600" baseline="0" dirty="0"/>
              <a:t> Facebook profile (needs credentials) but will produce report where photos metadata is captured and also the IP address of the device that uploaded.</a:t>
            </a:r>
            <a:endParaRPr sz="1600" dirty="0"/>
          </a:p>
        </p:txBody>
      </p:sp>
    </p:spTree>
    <p:extLst>
      <p:ext uri="{BB962C8B-B14F-4D97-AF65-F5344CB8AC3E}">
        <p14:creationId xmlns:p14="http://schemas.microsoft.com/office/powerpoint/2010/main" val="378756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a:spLocks noGrp="1" noRot="1" noChangeAspect="1"/>
          </p:cNvSpPr>
          <p:nvPr>
            <p:ph type="sldImg"/>
          </p:nvPr>
        </p:nvSpPr>
        <p:spPr>
          <a:xfrm>
            <a:off x="360363" y="690563"/>
            <a:ext cx="6137275" cy="3452812"/>
          </a:xfrm>
          <a:prstGeom prst="rect">
            <a:avLst/>
          </a:prstGeom>
        </p:spPr>
        <p:txBody>
          <a:bodyPr/>
          <a:lstStyle/>
          <a:p>
            <a:pPr lvl="0"/>
            <a:endParaRPr/>
          </a:p>
        </p:txBody>
      </p:sp>
      <p:sp>
        <p:nvSpPr>
          <p:cNvPr id="78" name="Shape 78"/>
          <p:cNvSpPr>
            <a:spLocks noGrp="1"/>
          </p:cNvSpPr>
          <p:nvPr>
            <p:ph type="body" sz="quarter" idx="1"/>
          </p:nvPr>
        </p:nvSpPr>
        <p:spPr>
          <a:prstGeom prst="rect">
            <a:avLst/>
          </a:prstGeom>
        </p:spPr>
        <p:txBody>
          <a:bodyPr/>
          <a:lstStyle/>
          <a:p>
            <a:pPr lvl="0">
              <a:defRPr sz="1800"/>
            </a:pPr>
            <a:r>
              <a:rPr lang="en-AU" sz="1600" dirty="0"/>
              <a:t>Sample of messages</a:t>
            </a:r>
            <a:r>
              <a:rPr lang="en-AU" sz="1600" baseline="0" dirty="0"/>
              <a:t> from downloading FB data</a:t>
            </a:r>
            <a:endParaRPr sz="1600" dirty="0"/>
          </a:p>
        </p:txBody>
      </p:sp>
    </p:spTree>
    <p:extLst>
      <p:ext uri="{BB962C8B-B14F-4D97-AF65-F5344CB8AC3E}">
        <p14:creationId xmlns:p14="http://schemas.microsoft.com/office/powerpoint/2010/main" val="3669635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Sample</a:t>
            </a:r>
            <a:r>
              <a:rPr lang="en-AU" baseline="0" dirty="0"/>
              <a:t> photo from my FB account</a:t>
            </a:r>
            <a:endParaRPr lang="en-AU" dirty="0"/>
          </a:p>
        </p:txBody>
      </p:sp>
      <p:sp>
        <p:nvSpPr>
          <p:cNvPr id="4" name="Slide Number Placeholder 3"/>
          <p:cNvSpPr>
            <a:spLocks noGrp="1"/>
          </p:cNvSpPr>
          <p:nvPr>
            <p:ph type="sldNum" sz="quarter" idx="10"/>
          </p:nvPr>
        </p:nvSpPr>
        <p:spPr/>
        <p:txBody>
          <a:bodyPr/>
          <a:lstStyle/>
          <a:p>
            <a:fld id="{0B2962E1-7BCC-4D09-B567-8A6E0B43E65A}" type="slidenum">
              <a:rPr lang="en-AU" smtClean="0">
                <a:solidFill>
                  <a:prstClr val="black"/>
                </a:solidFill>
              </a:rPr>
              <a:pPr/>
              <a:t>17</a:t>
            </a:fld>
            <a:endParaRPr lang="en-AU">
              <a:solidFill>
                <a:prstClr val="black"/>
              </a:solidFill>
            </a:endParaRPr>
          </a:p>
        </p:txBody>
      </p:sp>
    </p:spTree>
    <p:extLst>
      <p:ext uri="{BB962C8B-B14F-4D97-AF65-F5344CB8AC3E}">
        <p14:creationId xmlns:p14="http://schemas.microsoft.com/office/powerpoint/2010/main" val="3818135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a:spLocks noGrp="1" noRot="1" noChangeAspect="1"/>
          </p:cNvSpPr>
          <p:nvPr>
            <p:ph type="sldImg"/>
          </p:nvPr>
        </p:nvSpPr>
        <p:spPr>
          <a:xfrm>
            <a:off x="360363" y="690563"/>
            <a:ext cx="6137275" cy="3452812"/>
          </a:xfrm>
          <a:prstGeom prst="rect">
            <a:avLst/>
          </a:prstGeom>
        </p:spPr>
        <p:txBody>
          <a:bodyPr/>
          <a:lstStyle/>
          <a:p>
            <a:pPr lvl="0"/>
            <a:endParaRPr/>
          </a:p>
        </p:txBody>
      </p:sp>
      <p:sp>
        <p:nvSpPr>
          <p:cNvPr id="78" name="Shape 78"/>
          <p:cNvSpPr>
            <a:spLocks noGrp="1"/>
          </p:cNvSpPr>
          <p:nvPr>
            <p:ph type="body" sz="quarter" idx="1"/>
          </p:nvPr>
        </p:nvSpPr>
        <p:spPr>
          <a:prstGeom prst="rect">
            <a:avLst/>
          </a:prstGeom>
        </p:spPr>
        <p:txBody>
          <a:bodyPr/>
          <a:lstStyle/>
          <a:p>
            <a:pPr lvl="0">
              <a:defRPr sz="1800"/>
            </a:pPr>
            <a:r>
              <a:rPr lang="en-AU" sz="1600" dirty="0"/>
              <a:t>Metadata comparison between downloading off FB</a:t>
            </a:r>
            <a:r>
              <a:rPr lang="en-AU" sz="1600" baseline="0" dirty="0"/>
              <a:t> page (left) compared to same photo details through profile download (on right).</a:t>
            </a:r>
          </a:p>
          <a:p>
            <a:pPr lvl="0">
              <a:defRPr sz="1800"/>
            </a:pPr>
            <a:endParaRPr lang="en-AU" sz="1600" baseline="0" dirty="0"/>
          </a:p>
          <a:p>
            <a:pPr lvl="0">
              <a:defRPr sz="1800"/>
            </a:pPr>
            <a:r>
              <a:rPr lang="en-AU" sz="1600" baseline="0" dirty="0"/>
              <a:t>Note details of </a:t>
            </a:r>
            <a:r>
              <a:rPr lang="en-AU" sz="1600" baseline="0" dirty="0" err="1"/>
              <a:t>Lat</a:t>
            </a:r>
            <a:r>
              <a:rPr lang="en-AU" sz="1600" baseline="0" dirty="0"/>
              <a:t> and Long as well as Upload IP address.</a:t>
            </a:r>
            <a:endParaRPr sz="1600" dirty="0"/>
          </a:p>
        </p:txBody>
      </p:sp>
    </p:spTree>
    <p:extLst>
      <p:ext uri="{BB962C8B-B14F-4D97-AF65-F5344CB8AC3E}">
        <p14:creationId xmlns:p14="http://schemas.microsoft.com/office/powerpoint/2010/main" val="3952614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a:spLocks noGrp="1" noRot="1" noChangeAspect="1"/>
          </p:cNvSpPr>
          <p:nvPr>
            <p:ph type="sldImg"/>
          </p:nvPr>
        </p:nvSpPr>
        <p:spPr>
          <a:xfrm>
            <a:off x="360363" y="690563"/>
            <a:ext cx="6137275" cy="3452812"/>
          </a:xfrm>
          <a:prstGeom prst="rect">
            <a:avLst/>
          </a:prstGeom>
        </p:spPr>
        <p:txBody>
          <a:bodyPr/>
          <a:lstStyle/>
          <a:p>
            <a:pPr lvl="0"/>
            <a:endParaRPr/>
          </a:p>
        </p:txBody>
      </p:sp>
      <p:sp>
        <p:nvSpPr>
          <p:cNvPr id="78" name="Shape 78"/>
          <p:cNvSpPr>
            <a:spLocks noGrp="1"/>
          </p:cNvSpPr>
          <p:nvPr>
            <p:ph type="body" sz="quarter" idx="1"/>
          </p:nvPr>
        </p:nvSpPr>
        <p:spPr>
          <a:prstGeom prst="rect">
            <a:avLst/>
          </a:prstGeom>
        </p:spPr>
        <p:txBody>
          <a:bodyPr/>
          <a:lstStyle/>
          <a:p>
            <a:pPr lvl="0">
              <a:defRPr sz="1800"/>
            </a:pPr>
            <a:r>
              <a:rPr lang="en-AU" sz="1600" dirty="0"/>
              <a:t>Plot</a:t>
            </a:r>
            <a:r>
              <a:rPr lang="en-AU" sz="1600" baseline="0" dirty="0"/>
              <a:t> of </a:t>
            </a:r>
            <a:r>
              <a:rPr lang="en-AU" sz="1600" baseline="0" dirty="0" err="1"/>
              <a:t>lat</a:t>
            </a:r>
            <a:r>
              <a:rPr lang="en-AU" sz="1600" baseline="0" dirty="0"/>
              <a:t> and long on google maps</a:t>
            </a:r>
            <a:endParaRPr sz="1600" dirty="0"/>
          </a:p>
        </p:txBody>
      </p:sp>
    </p:spTree>
    <p:extLst>
      <p:ext uri="{BB962C8B-B14F-4D97-AF65-F5344CB8AC3E}">
        <p14:creationId xmlns:p14="http://schemas.microsoft.com/office/powerpoint/2010/main" val="1859640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IP upload search (this photo was uploaded while</a:t>
            </a:r>
            <a:r>
              <a:rPr lang="en-AU" baseline="0" dirty="0"/>
              <a:t> in LA)</a:t>
            </a:r>
            <a:endParaRPr lang="en-AU" dirty="0"/>
          </a:p>
        </p:txBody>
      </p:sp>
      <p:sp>
        <p:nvSpPr>
          <p:cNvPr id="4" name="Slide Number Placeholder 3"/>
          <p:cNvSpPr>
            <a:spLocks noGrp="1"/>
          </p:cNvSpPr>
          <p:nvPr>
            <p:ph type="sldNum" sz="quarter" idx="10"/>
          </p:nvPr>
        </p:nvSpPr>
        <p:spPr/>
        <p:txBody>
          <a:bodyPr/>
          <a:lstStyle/>
          <a:p>
            <a:fld id="{0B2962E1-7BCC-4D09-B567-8A6E0B43E65A}" type="slidenum">
              <a:rPr lang="en-AU" smtClean="0">
                <a:solidFill>
                  <a:prstClr val="black"/>
                </a:solidFill>
              </a:rPr>
              <a:pPr/>
              <a:t>20</a:t>
            </a:fld>
            <a:endParaRPr lang="en-AU">
              <a:solidFill>
                <a:prstClr val="black"/>
              </a:solidFill>
            </a:endParaRPr>
          </a:p>
        </p:txBody>
      </p:sp>
    </p:spTree>
    <p:extLst>
      <p:ext uri="{BB962C8B-B14F-4D97-AF65-F5344CB8AC3E}">
        <p14:creationId xmlns:p14="http://schemas.microsoft.com/office/powerpoint/2010/main" val="589727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Exampl</a:t>
            </a:r>
            <a:r>
              <a:rPr lang="en-AU" baseline="0" dirty="0"/>
              <a:t>e of social media being used against criminal activities. </a:t>
            </a:r>
            <a:endParaRPr lang="en-AU" dirty="0"/>
          </a:p>
        </p:txBody>
      </p:sp>
      <p:sp>
        <p:nvSpPr>
          <p:cNvPr id="4" name="Slide Number Placeholder 3"/>
          <p:cNvSpPr>
            <a:spLocks noGrp="1"/>
          </p:cNvSpPr>
          <p:nvPr>
            <p:ph type="sldNum" sz="quarter" idx="10"/>
          </p:nvPr>
        </p:nvSpPr>
        <p:spPr/>
        <p:txBody>
          <a:bodyPr/>
          <a:lstStyle/>
          <a:p>
            <a:fld id="{0B2962E1-7BCC-4D09-B567-8A6E0B43E65A}" type="slidenum">
              <a:rPr lang="en-AU" smtClean="0">
                <a:solidFill>
                  <a:prstClr val="black"/>
                </a:solidFill>
              </a:rPr>
              <a:pPr/>
              <a:t>22</a:t>
            </a:fld>
            <a:endParaRPr lang="en-AU">
              <a:solidFill>
                <a:prstClr val="black"/>
              </a:solidFill>
            </a:endParaRPr>
          </a:p>
        </p:txBody>
      </p:sp>
    </p:spTree>
    <p:extLst>
      <p:ext uri="{BB962C8B-B14F-4D97-AF65-F5344CB8AC3E}">
        <p14:creationId xmlns:p14="http://schemas.microsoft.com/office/powerpoint/2010/main" val="3723252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Example of what some people</a:t>
            </a:r>
            <a:r>
              <a:rPr lang="en-AU" baseline="0" dirty="0"/>
              <a:t> in the room may have seen when on FB. Shows how easy someone using social media can be taken off to a rip off site.</a:t>
            </a:r>
            <a:endParaRPr lang="en-AU" dirty="0"/>
          </a:p>
        </p:txBody>
      </p:sp>
      <p:sp>
        <p:nvSpPr>
          <p:cNvPr id="4" name="Slide Number Placeholder 3"/>
          <p:cNvSpPr>
            <a:spLocks noGrp="1"/>
          </p:cNvSpPr>
          <p:nvPr>
            <p:ph type="sldNum" sz="quarter" idx="10"/>
          </p:nvPr>
        </p:nvSpPr>
        <p:spPr/>
        <p:txBody>
          <a:bodyPr/>
          <a:lstStyle/>
          <a:p>
            <a:fld id="{0B2962E1-7BCC-4D09-B567-8A6E0B43E65A}" type="slidenum">
              <a:rPr lang="en-AU" smtClean="0">
                <a:solidFill>
                  <a:prstClr val="black"/>
                </a:solidFill>
              </a:rPr>
              <a:pPr/>
              <a:t>23</a:t>
            </a:fld>
            <a:endParaRPr lang="en-AU">
              <a:solidFill>
                <a:prstClr val="black"/>
              </a:solidFill>
            </a:endParaRPr>
          </a:p>
        </p:txBody>
      </p:sp>
    </p:spTree>
    <p:extLst>
      <p:ext uri="{BB962C8B-B14F-4D97-AF65-F5344CB8AC3E}">
        <p14:creationId xmlns:p14="http://schemas.microsoft.com/office/powerpoint/2010/main" val="1438107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14875"/>
            <a:ext cx="5438775" cy="4467225"/>
          </a:xfrm>
          <a:prstGeom prst="rect">
            <a:avLst/>
          </a:prstGeom>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4DB98665-1F58-4034-84B1-A67726987FE8}" type="slidenum">
              <a:rPr lang="en-AU" smtClean="0">
                <a:solidFill>
                  <a:prstClr val="black"/>
                </a:solidFill>
              </a:rPr>
              <a:pPr/>
              <a:t>5</a:t>
            </a:fld>
            <a:endParaRPr lang="en-AU" dirty="0">
              <a:solidFill>
                <a:prstClr val="black"/>
              </a:solidFill>
            </a:endParaRPr>
          </a:p>
        </p:txBody>
      </p:sp>
    </p:spTree>
    <p:extLst>
      <p:ext uri="{BB962C8B-B14F-4D97-AF65-F5344CB8AC3E}">
        <p14:creationId xmlns:p14="http://schemas.microsoft.com/office/powerpoint/2010/main" val="1924722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14875"/>
            <a:ext cx="5438775" cy="4467225"/>
          </a:xfrm>
          <a:prstGeom prst="rect">
            <a:avLst/>
          </a:prstGeom>
        </p:spPr>
        <p:txBody>
          <a:bodyPr/>
          <a:lstStyle/>
          <a:p>
            <a:endParaRPr lang="en-AU" dirty="0"/>
          </a:p>
        </p:txBody>
      </p:sp>
      <p:sp>
        <p:nvSpPr>
          <p:cNvPr id="4" name="Slide Number Placeholder 3"/>
          <p:cNvSpPr>
            <a:spLocks noGrp="1"/>
          </p:cNvSpPr>
          <p:nvPr>
            <p:ph type="sldNum" sz="quarter" idx="10"/>
          </p:nvPr>
        </p:nvSpPr>
        <p:spPr/>
        <p:txBody>
          <a:bodyPr/>
          <a:lstStyle/>
          <a:p>
            <a:fld id="{4DB98665-1F58-4034-84B1-A67726987FE8}" type="slidenum">
              <a:rPr lang="en-AU" smtClean="0">
                <a:solidFill>
                  <a:prstClr val="black"/>
                </a:solidFill>
              </a:rPr>
              <a:pPr/>
              <a:t>24</a:t>
            </a:fld>
            <a:endParaRPr lang="en-AU" dirty="0">
              <a:solidFill>
                <a:prstClr val="black"/>
              </a:solidFill>
            </a:endParaRPr>
          </a:p>
        </p:txBody>
      </p:sp>
    </p:spTree>
    <p:extLst>
      <p:ext uri="{BB962C8B-B14F-4D97-AF65-F5344CB8AC3E}">
        <p14:creationId xmlns:p14="http://schemas.microsoft.com/office/powerpoint/2010/main" val="1019264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14875"/>
            <a:ext cx="5438775" cy="4467225"/>
          </a:xfrm>
          <a:prstGeom prst="rect">
            <a:avLst/>
          </a:prstGeom>
        </p:spPr>
        <p:txBody>
          <a:bodyPr>
            <a:normAutofit/>
          </a:bodyPr>
          <a:lstStyle/>
          <a:p>
            <a:r>
              <a:rPr lang="en-AU" dirty="0"/>
              <a:t>I will now discuss</a:t>
            </a:r>
            <a:r>
              <a:rPr lang="en-AU" baseline="0" dirty="0"/>
              <a:t> Multimedia Forensics. Cameras and GPS devices store large amounts of data – some of which is buried in the code of the image or video.</a:t>
            </a:r>
            <a:endParaRPr lang="en-AU" dirty="0"/>
          </a:p>
        </p:txBody>
      </p:sp>
      <p:sp>
        <p:nvSpPr>
          <p:cNvPr id="4" name="Slide Number Placeholder 3"/>
          <p:cNvSpPr>
            <a:spLocks noGrp="1"/>
          </p:cNvSpPr>
          <p:nvPr>
            <p:ph type="sldNum" sz="quarter" idx="10"/>
          </p:nvPr>
        </p:nvSpPr>
        <p:spPr/>
        <p:txBody>
          <a:bodyPr/>
          <a:lstStyle/>
          <a:p>
            <a:fld id="{4DB98665-1F58-4034-84B1-A67726987FE8}" type="slidenum">
              <a:rPr lang="en-AU" smtClean="0">
                <a:solidFill>
                  <a:prstClr val="black"/>
                </a:solidFill>
              </a:rPr>
              <a:pPr/>
              <a:t>25</a:t>
            </a:fld>
            <a:endParaRPr lang="en-AU" dirty="0">
              <a:solidFill>
                <a:prstClr val="black"/>
              </a:solidFill>
            </a:endParaRPr>
          </a:p>
        </p:txBody>
      </p:sp>
    </p:spTree>
    <p:extLst>
      <p:ext uri="{BB962C8B-B14F-4D97-AF65-F5344CB8AC3E}">
        <p14:creationId xmlns:p14="http://schemas.microsoft.com/office/powerpoint/2010/main" val="1634902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14875"/>
            <a:ext cx="5438775" cy="4467225"/>
          </a:xfrm>
          <a:prstGeom prst="rect">
            <a:avLst/>
          </a:prstGeom>
        </p:spPr>
        <p:txBody>
          <a:bodyPr>
            <a:normAutofit/>
          </a:bodyPr>
          <a:lstStyle/>
          <a:p>
            <a:r>
              <a:rPr lang="en-AU" dirty="0"/>
              <a:t>I will now discuss</a:t>
            </a:r>
            <a:r>
              <a:rPr lang="en-AU" baseline="0" dirty="0"/>
              <a:t> Multimedia Forensics. Cameras and GPS devices store large amounts of data – some of which is buried in the code of the image or video.</a:t>
            </a:r>
            <a:endParaRPr lang="en-AU" dirty="0"/>
          </a:p>
        </p:txBody>
      </p:sp>
      <p:sp>
        <p:nvSpPr>
          <p:cNvPr id="4" name="Slide Number Placeholder 3"/>
          <p:cNvSpPr>
            <a:spLocks noGrp="1"/>
          </p:cNvSpPr>
          <p:nvPr>
            <p:ph type="sldNum" sz="quarter" idx="10"/>
          </p:nvPr>
        </p:nvSpPr>
        <p:spPr/>
        <p:txBody>
          <a:bodyPr/>
          <a:lstStyle/>
          <a:p>
            <a:fld id="{4DB98665-1F58-4034-84B1-A67726987FE8}" type="slidenum">
              <a:rPr lang="en-AU" smtClean="0">
                <a:solidFill>
                  <a:prstClr val="black"/>
                </a:solidFill>
              </a:rPr>
              <a:pPr/>
              <a:t>26</a:t>
            </a:fld>
            <a:endParaRPr lang="en-AU" dirty="0">
              <a:solidFill>
                <a:prstClr val="black"/>
              </a:solidFill>
            </a:endParaRPr>
          </a:p>
        </p:txBody>
      </p:sp>
    </p:spTree>
    <p:extLst>
      <p:ext uri="{BB962C8B-B14F-4D97-AF65-F5344CB8AC3E}">
        <p14:creationId xmlns:p14="http://schemas.microsoft.com/office/powerpoint/2010/main" val="3599229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14875"/>
            <a:ext cx="5438775" cy="4467225"/>
          </a:xfrm>
          <a:prstGeom prst="rect">
            <a:avLst/>
          </a:prstGeom>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4DB98665-1F58-4034-84B1-A67726987FE8}" type="slidenum">
              <a:rPr lang="en-AU" smtClean="0">
                <a:solidFill>
                  <a:prstClr val="black"/>
                </a:solidFill>
              </a:rPr>
              <a:pPr/>
              <a:t>27</a:t>
            </a:fld>
            <a:endParaRPr lang="en-AU" dirty="0">
              <a:solidFill>
                <a:prstClr val="black"/>
              </a:solidFill>
            </a:endParaRPr>
          </a:p>
        </p:txBody>
      </p:sp>
    </p:spTree>
    <p:extLst>
      <p:ext uri="{BB962C8B-B14F-4D97-AF65-F5344CB8AC3E}">
        <p14:creationId xmlns:p14="http://schemas.microsoft.com/office/powerpoint/2010/main" val="1213279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14875"/>
            <a:ext cx="5438775" cy="4467225"/>
          </a:xfrm>
          <a:prstGeom prst="rect">
            <a:avLst/>
          </a:prstGeom>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4DB98665-1F58-4034-84B1-A67726987FE8}" type="slidenum">
              <a:rPr lang="en-AU" smtClean="0">
                <a:solidFill>
                  <a:prstClr val="black"/>
                </a:solidFill>
              </a:rPr>
              <a:pPr/>
              <a:t>28</a:t>
            </a:fld>
            <a:endParaRPr lang="en-AU" dirty="0">
              <a:solidFill>
                <a:prstClr val="black"/>
              </a:solidFill>
            </a:endParaRPr>
          </a:p>
        </p:txBody>
      </p:sp>
    </p:spTree>
    <p:extLst>
      <p:ext uri="{BB962C8B-B14F-4D97-AF65-F5344CB8AC3E}">
        <p14:creationId xmlns:p14="http://schemas.microsoft.com/office/powerpoint/2010/main" val="712306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14875"/>
            <a:ext cx="5438775" cy="4467225"/>
          </a:xfrm>
          <a:prstGeom prst="rect">
            <a:avLst/>
          </a:prstGeom>
        </p:spPr>
        <p:txBody>
          <a:bodyPr>
            <a:normAutofit/>
          </a:bodyPr>
          <a:lstStyle/>
          <a:p>
            <a:r>
              <a:rPr lang="en-AU" dirty="0"/>
              <a:t>I will now discuss</a:t>
            </a:r>
            <a:r>
              <a:rPr lang="en-AU" baseline="0" dirty="0"/>
              <a:t> Multimedia Forensics. Cameras and GPS devices store large amounts of data – some of which is buried in the code of the image or video.</a:t>
            </a:r>
            <a:endParaRPr lang="en-AU" dirty="0"/>
          </a:p>
        </p:txBody>
      </p:sp>
      <p:sp>
        <p:nvSpPr>
          <p:cNvPr id="4" name="Slide Number Placeholder 3"/>
          <p:cNvSpPr>
            <a:spLocks noGrp="1"/>
          </p:cNvSpPr>
          <p:nvPr>
            <p:ph type="sldNum" sz="quarter" idx="10"/>
          </p:nvPr>
        </p:nvSpPr>
        <p:spPr/>
        <p:txBody>
          <a:bodyPr/>
          <a:lstStyle/>
          <a:p>
            <a:fld id="{4DB98665-1F58-4034-84B1-A67726987FE8}" type="slidenum">
              <a:rPr lang="en-AU" smtClean="0">
                <a:solidFill>
                  <a:prstClr val="black"/>
                </a:solidFill>
              </a:rPr>
              <a:pPr/>
              <a:t>29</a:t>
            </a:fld>
            <a:endParaRPr lang="en-AU" dirty="0">
              <a:solidFill>
                <a:prstClr val="black"/>
              </a:solidFill>
            </a:endParaRPr>
          </a:p>
        </p:txBody>
      </p:sp>
    </p:spTree>
    <p:extLst>
      <p:ext uri="{BB962C8B-B14F-4D97-AF65-F5344CB8AC3E}">
        <p14:creationId xmlns:p14="http://schemas.microsoft.com/office/powerpoint/2010/main" val="31503109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14875"/>
            <a:ext cx="5438775" cy="4467225"/>
          </a:xfrm>
          <a:prstGeom prst="rect">
            <a:avLst/>
          </a:prstGeom>
        </p:spPr>
        <p:txBody>
          <a:bodyPr/>
          <a:lstStyle/>
          <a:p>
            <a:r>
              <a:rPr lang="en-AU" dirty="0"/>
              <a:t>Most</a:t>
            </a:r>
            <a:r>
              <a:rPr lang="en-AU" baseline="0" dirty="0"/>
              <a:t> smart phones are now Geo-Tag capable. However, the user often has the option to switch this function on or off. The GPS co-ordinates are stored in raw text in the documents metadata, which can then be translated into a location via GPS locator software (as seen above) or through online GPS locators.</a:t>
            </a:r>
            <a:endParaRPr lang="en-AU" dirty="0"/>
          </a:p>
        </p:txBody>
      </p:sp>
      <p:sp>
        <p:nvSpPr>
          <p:cNvPr id="4" name="Slide Number Placeholder 3"/>
          <p:cNvSpPr>
            <a:spLocks noGrp="1"/>
          </p:cNvSpPr>
          <p:nvPr>
            <p:ph type="sldNum" sz="quarter" idx="10"/>
          </p:nvPr>
        </p:nvSpPr>
        <p:spPr/>
        <p:txBody>
          <a:bodyPr/>
          <a:lstStyle/>
          <a:p>
            <a:fld id="{4DB98665-1F58-4034-84B1-A67726987FE8}" type="slidenum">
              <a:rPr lang="en-AU" smtClean="0">
                <a:solidFill>
                  <a:prstClr val="black"/>
                </a:solidFill>
              </a:rPr>
              <a:pPr/>
              <a:t>30</a:t>
            </a:fld>
            <a:endParaRPr lang="en-AU" dirty="0">
              <a:solidFill>
                <a:prstClr val="black"/>
              </a:solidFill>
            </a:endParaRPr>
          </a:p>
        </p:txBody>
      </p:sp>
    </p:spTree>
    <p:extLst>
      <p:ext uri="{BB962C8B-B14F-4D97-AF65-F5344CB8AC3E}">
        <p14:creationId xmlns:p14="http://schemas.microsoft.com/office/powerpoint/2010/main" val="1452682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0B2962E1-7BCC-4D09-B567-8A6E0B43E65A}" type="slidenum">
              <a:rPr lang="en-AU" smtClean="0">
                <a:solidFill>
                  <a:prstClr val="black"/>
                </a:solidFill>
              </a:rPr>
              <a:pPr/>
              <a:t>34</a:t>
            </a:fld>
            <a:endParaRPr lang="en-AU">
              <a:solidFill>
                <a:prstClr val="black"/>
              </a:solidFill>
            </a:endParaRPr>
          </a:p>
        </p:txBody>
      </p:sp>
    </p:spTree>
    <p:extLst>
      <p:ext uri="{BB962C8B-B14F-4D97-AF65-F5344CB8AC3E}">
        <p14:creationId xmlns:p14="http://schemas.microsoft.com/office/powerpoint/2010/main" val="2949560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14875"/>
            <a:ext cx="5438775" cy="4467225"/>
          </a:xfrm>
          <a:prstGeom prst="rect">
            <a:avLst/>
          </a:prstGeom>
        </p:spPr>
        <p:txBody>
          <a:bodyPr>
            <a:normAutofit/>
          </a:bodyPr>
          <a:lstStyle/>
          <a:p>
            <a:endParaRPr lang="en-AU" dirty="0"/>
          </a:p>
        </p:txBody>
      </p:sp>
      <p:sp>
        <p:nvSpPr>
          <p:cNvPr id="4" name="Slide Number Placeholder 3"/>
          <p:cNvSpPr>
            <a:spLocks noGrp="1"/>
          </p:cNvSpPr>
          <p:nvPr>
            <p:ph type="sldNum" sz="quarter" idx="10"/>
          </p:nvPr>
        </p:nvSpPr>
        <p:spPr/>
        <p:txBody>
          <a:bodyPr/>
          <a:lstStyle/>
          <a:p>
            <a:pPr>
              <a:buClr>
                <a:srgbClr val="800080"/>
              </a:buClr>
            </a:pPr>
            <a:fld id="{4DB98665-1F58-4034-84B1-A67726987FE8}" type="slidenum">
              <a:rPr lang="en-AU" smtClean="0">
                <a:solidFill>
                  <a:prstClr val="black"/>
                </a:solidFill>
              </a:rPr>
              <a:pPr>
                <a:buClr>
                  <a:srgbClr val="800080"/>
                </a:buClr>
              </a:pPr>
              <a:t>42</a:t>
            </a:fld>
            <a:endParaRPr lang="en-AU" dirty="0">
              <a:solidFill>
                <a:prstClr val="black"/>
              </a:solidFill>
            </a:endParaRPr>
          </a:p>
        </p:txBody>
      </p:sp>
    </p:spTree>
    <p:extLst>
      <p:ext uri="{BB962C8B-B14F-4D97-AF65-F5344CB8AC3E}">
        <p14:creationId xmlns:p14="http://schemas.microsoft.com/office/powerpoint/2010/main" val="37511090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14875"/>
            <a:ext cx="5438775" cy="4467225"/>
          </a:xfrm>
          <a:prstGeom prst="rect">
            <a:avLst/>
          </a:prstGeom>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4DB98665-1F58-4034-84B1-A67726987FE8}" type="slidenum">
              <a:rPr lang="en-AU" smtClean="0">
                <a:solidFill>
                  <a:prstClr val="black"/>
                </a:solidFill>
              </a:rPr>
              <a:pPr/>
              <a:t>6</a:t>
            </a:fld>
            <a:endParaRPr lang="en-AU" dirty="0">
              <a:solidFill>
                <a:prstClr val="black"/>
              </a:solidFill>
            </a:endParaRPr>
          </a:p>
        </p:txBody>
      </p:sp>
    </p:spTree>
    <p:extLst>
      <p:ext uri="{BB962C8B-B14F-4D97-AF65-F5344CB8AC3E}">
        <p14:creationId xmlns:p14="http://schemas.microsoft.com/office/powerpoint/2010/main" val="2972185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14875"/>
            <a:ext cx="5438775" cy="4467225"/>
          </a:xfrm>
          <a:prstGeom prst="rect">
            <a:avLst/>
          </a:prstGeom>
        </p:spPr>
        <p:txBody>
          <a:bodyPr>
            <a:normAutofit/>
          </a:bodyPr>
          <a:lstStyle/>
          <a:p>
            <a:r>
              <a:rPr lang="en-AU" dirty="0"/>
              <a:t>Evidence</a:t>
            </a:r>
            <a:r>
              <a:rPr lang="en-AU" baseline="0" dirty="0"/>
              <a:t> Handling is one of the cornerstones of Forensic Technology. All procedures followed must be court acceptable. In any Forensic Investigation, always treat electronic media as evidence.</a:t>
            </a:r>
            <a:endParaRPr lang="en-AU" dirty="0"/>
          </a:p>
        </p:txBody>
      </p:sp>
      <p:sp>
        <p:nvSpPr>
          <p:cNvPr id="4" name="Slide Number Placeholder 3"/>
          <p:cNvSpPr>
            <a:spLocks noGrp="1"/>
          </p:cNvSpPr>
          <p:nvPr>
            <p:ph type="sldNum" sz="quarter" idx="10"/>
          </p:nvPr>
        </p:nvSpPr>
        <p:spPr/>
        <p:txBody>
          <a:bodyPr/>
          <a:lstStyle/>
          <a:p>
            <a:fld id="{4DB98665-1F58-4034-84B1-A67726987FE8}" type="slidenum">
              <a:rPr lang="en-AU" smtClean="0">
                <a:solidFill>
                  <a:prstClr val="black"/>
                </a:solidFill>
              </a:rPr>
              <a:pPr/>
              <a:t>7</a:t>
            </a:fld>
            <a:endParaRPr lang="en-AU" dirty="0">
              <a:solidFill>
                <a:prstClr val="black"/>
              </a:solidFill>
            </a:endParaRPr>
          </a:p>
        </p:txBody>
      </p:sp>
    </p:spTree>
    <p:extLst>
      <p:ext uri="{BB962C8B-B14F-4D97-AF65-F5344CB8AC3E}">
        <p14:creationId xmlns:p14="http://schemas.microsoft.com/office/powerpoint/2010/main" val="770112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14875"/>
            <a:ext cx="5438775" cy="4467225"/>
          </a:xfrm>
          <a:prstGeom prst="rect">
            <a:avLst/>
          </a:prstGeom>
        </p:spPr>
        <p:txBody>
          <a:bodyPr>
            <a:normAutofit/>
          </a:bodyPr>
          <a:lstStyle/>
          <a:p>
            <a:r>
              <a:rPr lang="en-AU" dirty="0"/>
              <a:t>Difference between Forensic</a:t>
            </a:r>
            <a:r>
              <a:rPr lang="en-AU" baseline="0" dirty="0"/>
              <a:t> Image vs Active file collections</a:t>
            </a:r>
          </a:p>
          <a:p>
            <a:r>
              <a:rPr lang="en-AU" dirty="0"/>
              <a:t>Forensic Image (Clone)</a:t>
            </a:r>
          </a:p>
          <a:p>
            <a:r>
              <a:rPr lang="en-AU" dirty="0"/>
              <a:t>► Allows deleted information (files, email, user logs) to be recovered from source media.</a:t>
            </a:r>
          </a:p>
          <a:p>
            <a:r>
              <a:rPr lang="en-AU" dirty="0"/>
              <a:t>► A Forensic image or clone copies the entire contents of the source media including unallocated space.</a:t>
            </a:r>
          </a:p>
          <a:p>
            <a:r>
              <a:rPr lang="en-AU" dirty="0"/>
              <a:t>► A large quantity of data can usually be viewed and recovered from the source media even when it isn’t visible in the host computers operating system (i.e. Microsoft Windows).</a:t>
            </a:r>
          </a:p>
          <a:p>
            <a:endParaRPr lang="en-AU" dirty="0"/>
          </a:p>
          <a:p>
            <a:r>
              <a:rPr lang="en-AU" sz="1200" b="0" i="0" u="none" strike="noStrike" kern="1200" baseline="0" dirty="0">
                <a:solidFill>
                  <a:schemeClr val="tx1"/>
                </a:solidFill>
                <a:latin typeface="+mn-lt"/>
                <a:ea typeface="+mn-ea"/>
                <a:cs typeface="+mn-cs"/>
              </a:rPr>
              <a:t>Active File (Logical) Collections</a:t>
            </a:r>
          </a:p>
          <a:p>
            <a:r>
              <a:rPr lang="en-AU" sz="1200" b="0" i="0" u="none" strike="noStrike" kern="1200" baseline="0" dirty="0">
                <a:solidFill>
                  <a:schemeClr val="tx1"/>
                </a:solidFill>
                <a:latin typeface="+mn-lt"/>
                <a:ea typeface="+mn-ea"/>
                <a:cs typeface="+mn-cs"/>
              </a:rPr>
              <a:t>► If a Forensic investigation isn’t required an active file collection can reduce costs and the size of the overall file collection.</a:t>
            </a:r>
          </a:p>
          <a:p>
            <a:r>
              <a:rPr lang="en-AU" sz="1200" b="0" i="0" u="none" strike="noStrike" kern="1200" baseline="0" dirty="0">
                <a:solidFill>
                  <a:schemeClr val="tx1"/>
                </a:solidFill>
                <a:latin typeface="+mn-lt"/>
                <a:ea typeface="+mn-ea"/>
                <a:cs typeface="+mn-cs"/>
              </a:rPr>
              <a:t>► Active file collections includes copying files that are currently accessible from the host operating system (i.e. Microsoft Windows).</a:t>
            </a:r>
          </a:p>
          <a:p>
            <a:r>
              <a:rPr lang="en-AU" sz="1200" b="0" i="0" u="none" strike="noStrike" kern="1200" baseline="0" dirty="0">
                <a:solidFill>
                  <a:schemeClr val="tx1"/>
                </a:solidFill>
                <a:latin typeface="+mn-lt"/>
                <a:ea typeface="+mn-ea"/>
                <a:cs typeface="+mn-cs"/>
              </a:rPr>
              <a:t>► Files collected from corporate servers (file shares) commonly use active file collection because it can be cost prohibitive to image servers, the amount of irrelevant data and</a:t>
            </a:r>
          </a:p>
          <a:p>
            <a:r>
              <a:rPr lang="en-AU" sz="1200" b="0" i="0" u="none" strike="noStrike" kern="1200" baseline="0" dirty="0">
                <a:solidFill>
                  <a:schemeClr val="tx1"/>
                </a:solidFill>
                <a:latin typeface="+mn-lt"/>
                <a:ea typeface="+mn-ea"/>
                <a:cs typeface="+mn-cs"/>
              </a:rPr>
              <a:t>the inconvenience of shutting down servers or the time required for a live acquisition.</a:t>
            </a:r>
            <a:endParaRPr lang="en-AU" dirty="0"/>
          </a:p>
        </p:txBody>
      </p:sp>
      <p:sp>
        <p:nvSpPr>
          <p:cNvPr id="4" name="Slide Number Placeholder 3"/>
          <p:cNvSpPr>
            <a:spLocks noGrp="1"/>
          </p:cNvSpPr>
          <p:nvPr>
            <p:ph type="sldNum" sz="quarter" idx="10"/>
          </p:nvPr>
        </p:nvSpPr>
        <p:spPr/>
        <p:txBody>
          <a:bodyPr/>
          <a:lstStyle/>
          <a:p>
            <a:fld id="{4DB98665-1F58-4034-84B1-A67726987FE8}" type="slidenum">
              <a:rPr lang="en-AU" smtClean="0">
                <a:solidFill>
                  <a:prstClr val="black"/>
                </a:solidFill>
              </a:rPr>
              <a:pPr/>
              <a:t>8</a:t>
            </a:fld>
            <a:endParaRPr lang="en-AU" dirty="0">
              <a:solidFill>
                <a:prstClr val="black"/>
              </a:solidFill>
            </a:endParaRPr>
          </a:p>
        </p:txBody>
      </p:sp>
    </p:spTree>
    <p:extLst>
      <p:ext uri="{BB962C8B-B14F-4D97-AF65-F5344CB8AC3E}">
        <p14:creationId xmlns:p14="http://schemas.microsoft.com/office/powerpoint/2010/main" val="1388966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14875"/>
            <a:ext cx="5438775" cy="4467225"/>
          </a:xfrm>
          <a:prstGeom prst="rect">
            <a:avLst/>
          </a:prstGeom>
        </p:spPr>
        <p:txBody>
          <a:bodyPr>
            <a:normAutofit/>
          </a:bodyPr>
          <a:lstStyle/>
          <a:p>
            <a:r>
              <a:rPr lang="en-AU" dirty="0"/>
              <a:t>Difference between Forensic</a:t>
            </a:r>
            <a:r>
              <a:rPr lang="en-AU" baseline="0" dirty="0"/>
              <a:t> Image vs Active file collections</a:t>
            </a:r>
          </a:p>
          <a:p>
            <a:r>
              <a:rPr lang="en-AU" dirty="0"/>
              <a:t>Forensic Image (Clone)</a:t>
            </a:r>
          </a:p>
          <a:p>
            <a:r>
              <a:rPr lang="en-AU" dirty="0"/>
              <a:t>► Allows deleted information (files, email, user logs) to be recovered from source media.</a:t>
            </a:r>
          </a:p>
          <a:p>
            <a:r>
              <a:rPr lang="en-AU" dirty="0"/>
              <a:t>► A Forensic image or clone copies the entire contents of the source media including unallocated space.</a:t>
            </a:r>
          </a:p>
          <a:p>
            <a:r>
              <a:rPr lang="en-AU" dirty="0"/>
              <a:t>► A large quantity of data can usually be viewed and recovered from the source media even when it isn’t visible in the host computers operating system (i.e. Microsoft Windows).</a:t>
            </a:r>
          </a:p>
          <a:p>
            <a:endParaRPr lang="en-AU" dirty="0"/>
          </a:p>
          <a:p>
            <a:r>
              <a:rPr lang="en-AU" sz="1200" b="0" i="0" u="none" strike="noStrike" kern="1200" baseline="0" dirty="0">
                <a:solidFill>
                  <a:schemeClr val="tx1"/>
                </a:solidFill>
                <a:latin typeface="+mn-lt"/>
                <a:ea typeface="+mn-ea"/>
                <a:cs typeface="+mn-cs"/>
              </a:rPr>
              <a:t>Active File (Logical) Collections</a:t>
            </a:r>
          </a:p>
          <a:p>
            <a:r>
              <a:rPr lang="en-AU" sz="1200" b="0" i="0" u="none" strike="noStrike" kern="1200" baseline="0" dirty="0">
                <a:solidFill>
                  <a:schemeClr val="tx1"/>
                </a:solidFill>
                <a:latin typeface="+mn-lt"/>
                <a:ea typeface="+mn-ea"/>
                <a:cs typeface="+mn-cs"/>
              </a:rPr>
              <a:t>► If a Forensic investigation isn’t required an active file collection can reduce costs and the size of the overall file collection.</a:t>
            </a:r>
          </a:p>
          <a:p>
            <a:r>
              <a:rPr lang="en-AU" sz="1200" b="0" i="0" u="none" strike="noStrike" kern="1200" baseline="0" dirty="0">
                <a:solidFill>
                  <a:schemeClr val="tx1"/>
                </a:solidFill>
                <a:latin typeface="+mn-lt"/>
                <a:ea typeface="+mn-ea"/>
                <a:cs typeface="+mn-cs"/>
              </a:rPr>
              <a:t>► Active file collections includes copying files that are currently accessible from the host operating system (i.e. Microsoft Windows).</a:t>
            </a:r>
          </a:p>
          <a:p>
            <a:r>
              <a:rPr lang="en-AU" sz="1200" b="0" i="0" u="none" strike="noStrike" kern="1200" baseline="0" dirty="0">
                <a:solidFill>
                  <a:schemeClr val="tx1"/>
                </a:solidFill>
                <a:latin typeface="+mn-lt"/>
                <a:ea typeface="+mn-ea"/>
                <a:cs typeface="+mn-cs"/>
              </a:rPr>
              <a:t>► Files collected from corporate servers (file shares) commonly use active file collection because it can be cost prohibitive to image servers, the amount of irrelevant data and</a:t>
            </a:r>
          </a:p>
          <a:p>
            <a:r>
              <a:rPr lang="en-AU" sz="1200" b="0" i="0" u="none" strike="noStrike" kern="1200" baseline="0" dirty="0">
                <a:solidFill>
                  <a:schemeClr val="tx1"/>
                </a:solidFill>
                <a:latin typeface="+mn-lt"/>
                <a:ea typeface="+mn-ea"/>
                <a:cs typeface="+mn-cs"/>
              </a:rPr>
              <a:t>the inconvenience of shutting down servers or the time required for a live acquisition.</a:t>
            </a:r>
            <a:endParaRPr lang="en-AU" dirty="0"/>
          </a:p>
        </p:txBody>
      </p:sp>
      <p:sp>
        <p:nvSpPr>
          <p:cNvPr id="4" name="Slide Number Placeholder 3"/>
          <p:cNvSpPr>
            <a:spLocks noGrp="1"/>
          </p:cNvSpPr>
          <p:nvPr>
            <p:ph type="sldNum" sz="quarter" idx="10"/>
          </p:nvPr>
        </p:nvSpPr>
        <p:spPr/>
        <p:txBody>
          <a:bodyPr/>
          <a:lstStyle/>
          <a:p>
            <a:fld id="{4DB98665-1F58-4034-84B1-A67726987FE8}" type="slidenum">
              <a:rPr lang="en-AU" smtClean="0">
                <a:solidFill>
                  <a:prstClr val="black"/>
                </a:solidFill>
              </a:rPr>
              <a:pPr/>
              <a:t>9</a:t>
            </a:fld>
            <a:endParaRPr lang="en-AU" dirty="0">
              <a:solidFill>
                <a:prstClr val="black"/>
              </a:solidFill>
            </a:endParaRPr>
          </a:p>
        </p:txBody>
      </p:sp>
    </p:spTree>
    <p:extLst>
      <p:ext uri="{BB962C8B-B14F-4D97-AF65-F5344CB8AC3E}">
        <p14:creationId xmlns:p14="http://schemas.microsoft.com/office/powerpoint/2010/main" val="2850942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0B2962E1-7BCC-4D09-B567-8A6E0B43E65A}" type="slidenum">
              <a:rPr lang="en-AU" smtClean="0">
                <a:solidFill>
                  <a:prstClr val="black"/>
                </a:solidFill>
              </a:rPr>
              <a:pPr/>
              <a:t>10</a:t>
            </a:fld>
            <a:endParaRPr lang="en-AU">
              <a:solidFill>
                <a:prstClr val="black"/>
              </a:solidFill>
            </a:endParaRPr>
          </a:p>
        </p:txBody>
      </p:sp>
    </p:spTree>
    <p:extLst>
      <p:ext uri="{BB962C8B-B14F-4D97-AF65-F5344CB8AC3E}">
        <p14:creationId xmlns:p14="http://schemas.microsoft.com/office/powerpoint/2010/main" val="1324764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14875"/>
            <a:ext cx="5438775" cy="4467225"/>
          </a:xfrm>
          <a:prstGeom prst="rect">
            <a:avLst/>
          </a:prstGeom>
        </p:spPr>
        <p:txBody>
          <a:bodyPr>
            <a:normAutofit/>
          </a:bodyPr>
          <a:lstStyle/>
          <a:p>
            <a:r>
              <a:rPr lang="en-AU" dirty="0"/>
              <a:t>The iceberg illustrates</a:t>
            </a:r>
            <a:r>
              <a:rPr lang="en-AU" baseline="0" dirty="0"/>
              <a:t> the difference between what data the average user can see compared to what data is actually available to find. Most data is 'hidden beneath the surface' – beyond the simple windows view. This includes metadata, deleted files and unallocated space from the disk. </a:t>
            </a:r>
            <a:endParaRPr lang="en-AU" dirty="0"/>
          </a:p>
        </p:txBody>
      </p:sp>
      <p:sp>
        <p:nvSpPr>
          <p:cNvPr id="4" name="Slide Number Placeholder 3"/>
          <p:cNvSpPr>
            <a:spLocks noGrp="1"/>
          </p:cNvSpPr>
          <p:nvPr>
            <p:ph type="sldNum" sz="quarter" idx="10"/>
          </p:nvPr>
        </p:nvSpPr>
        <p:spPr/>
        <p:txBody>
          <a:bodyPr/>
          <a:lstStyle/>
          <a:p>
            <a:fld id="{4DB98665-1F58-4034-84B1-A67726987FE8}" type="slidenum">
              <a:rPr lang="en-AU" smtClean="0">
                <a:solidFill>
                  <a:prstClr val="black"/>
                </a:solidFill>
              </a:rPr>
              <a:pPr/>
              <a:t>11</a:t>
            </a:fld>
            <a:endParaRPr lang="en-AU" dirty="0">
              <a:solidFill>
                <a:prstClr val="black"/>
              </a:solidFill>
            </a:endParaRPr>
          </a:p>
        </p:txBody>
      </p:sp>
    </p:spTree>
    <p:extLst>
      <p:ext uri="{BB962C8B-B14F-4D97-AF65-F5344CB8AC3E}">
        <p14:creationId xmlns:p14="http://schemas.microsoft.com/office/powerpoint/2010/main" val="2198214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14875"/>
            <a:ext cx="5438775" cy="4467225"/>
          </a:xfrm>
          <a:prstGeom prst="rect">
            <a:avLst/>
          </a:prstGeom>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4DB98665-1F58-4034-84B1-A67726987FE8}" type="slidenum">
              <a:rPr lang="en-AU" smtClean="0">
                <a:solidFill>
                  <a:prstClr val="black"/>
                </a:solidFill>
              </a:rPr>
              <a:pPr/>
              <a:t>12</a:t>
            </a:fld>
            <a:endParaRPr lang="en-AU" dirty="0">
              <a:solidFill>
                <a:prstClr val="black"/>
              </a:solidFill>
            </a:endParaRPr>
          </a:p>
        </p:txBody>
      </p:sp>
    </p:spTree>
    <p:extLst>
      <p:ext uri="{BB962C8B-B14F-4D97-AF65-F5344CB8AC3E}">
        <p14:creationId xmlns:p14="http://schemas.microsoft.com/office/powerpoint/2010/main" val="3666891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BFCCD2DE-1147-459E-A1AF-923704489BB1}" type="datetimeFigureOut">
              <a:rPr lang="en-AU" smtClean="0"/>
              <a:t>13/04/2017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E851B6E-4767-4419-BC2E-3D6A78793D57}" type="slidenum">
              <a:rPr lang="en-AU" smtClean="0"/>
              <a:t>‹#›</a:t>
            </a:fld>
            <a:endParaRPr lang="en-AU"/>
          </a:p>
        </p:txBody>
      </p:sp>
    </p:spTree>
    <p:extLst>
      <p:ext uri="{BB962C8B-B14F-4D97-AF65-F5344CB8AC3E}">
        <p14:creationId xmlns:p14="http://schemas.microsoft.com/office/powerpoint/2010/main" val="2179249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BFCCD2DE-1147-459E-A1AF-923704489BB1}" type="datetimeFigureOut">
              <a:rPr lang="en-AU" smtClean="0"/>
              <a:t>13/04/2017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E851B6E-4767-4419-BC2E-3D6A78793D57}" type="slidenum">
              <a:rPr lang="en-AU" smtClean="0"/>
              <a:t>‹#›</a:t>
            </a:fld>
            <a:endParaRPr lang="en-AU"/>
          </a:p>
        </p:txBody>
      </p:sp>
    </p:spTree>
    <p:extLst>
      <p:ext uri="{BB962C8B-B14F-4D97-AF65-F5344CB8AC3E}">
        <p14:creationId xmlns:p14="http://schemas.microsoft.com/office/powerpoint/2010/main" val="4189262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BFCCD2DE-1147-459E-A1AF-923704489BB1}" type="datetimeFigureOut">
              <a:rPr lang="en-AU" smtClean="0"/>
              <a:t>13/04/2017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E851B6E-4767-4419-BC2E-3D6A78793D57}" type="slidenum">
              <a:rPr lang="en-AU" smtClean="0"/>
              <a:t>‹#›</a:t>
            </a:fld>
            <a:endParaRPr lang="en-AU"/>
          </a:p>
        </p:txBody>
      </p:sp>
    </p:spTree>
    <p:extLst>
      <p:ext uri="{BB962C8B-B14F-4D97-AF65-F5344CB8AC3E}">
        <p14:creationId xmlns:p14="http://schemas.microsoft.com/office/powerpoint/2010/main" val="1726979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t="5304" b="42243"/>
          <a:stretch/>
        </p:blipFill>
        <p:spPr>
          <a:xfrm>
            <a:off x="0" y="1714500"/>
            <a:ext cx="12192000" cy="3197134"/>
          </a:xfrm>
          <a:prstGeom prst="rect">
            <a:avLst/>
          </a:prstGeom>
        </p:spPr>
      </p:pic>
      <p:sp>
        <p:nvSpPr>
          <p:cNvPr id="2" name="Title 1"/>
          <p:cNvSpPr>
            <a:spLocks noGrp="1"/>
          </p:cNvSpPr>
          <p:nvPr userDrawn="1">
            <p:ph type="ctrTitle" hasCustomPrompt="1"/>
          </p:nvPr>
        </p:nvSpPr>
        <p:spPr>
          <a:xfrm>
            <a:off x="609600" y="5334000"/>
            <a:ext cx="7416800" cy="685800"/>
          </a:xfrm>
          <a:prstGeom prst="rect">
            <a:avLst/>
          </a:prstGeom>
        </p:spPr>
        <p:txBody>
          <a:bodyPr bIns="0" anchor="b" anchorCtr="0">
            <a:noAutofit/>
          </a:bodyPr>
          <a:lstStyle>
            <a:lvl1pPr>
              <a:lnSpc>
                <a:spcPct val="90000"/>
              </a:lnSpc>
              <a:defRPr sz="4000">
                <a:solidFill>
                  <a:srgbClr val="00529B"/>
                </a:solidFill>
              </a:defRPr>
            </a:lvl1pPr>
          </a:lstStyle>
          <a:p>
            <a:r>
              <a:rPr lang="en-US" dirty="0" smtClean="0"/>
              <a:t>Title of the Presentation</a:t>
            </a:r>
            <a:endParaRPr lang="en-US" dirty="0"/>
          </a:p>
        </p:txBody>
      </p:sp>
      <p:sp>
        <p:nvSpPr>
          <p:cNvPr id="3" name="Subtitle 2"/>
          <p:cNvSpPr>
            <a:spLocks noGrp="1"/>
          </p:cNvSpPr>
          <p:nvPr userDrawn="1">
            <p:ph type="subTitle" idx="1" hasCustomPrompt="1"/>
          </p:nvPr>
        </p:nvSpPr>
        <p:spPr>
          <a:xfrm>
            <a:off x="609600" y="6019801"/>
            <a:ext cx="7416800" cy="435575"/>
          </a:xfrm>
        </p:spPr>
        <p:txBody>
          <a:bodyPr anchor="b" anchorCtr="0">
            <a:normAutofit/>
          </a:bodyPr>
          <a:lstStyle>
            <a:lvl1pPr marL="0" indent="0" algn="l">
              <a:spcBef>
                <a:spcPts val="0"/>
              </a:spcBef>
              <a:buNone/>
              <a:defRPr sz="2000" cap="none"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of the presentation</a:t>
            </a:r>
            <a:endParaRPr lang="en-US" dirty="0"/>
          </a:p>
        </p:txBody>
      </p:sp>
      <p:pic>
        <p:nvPicPr>
          <p:cNvPr id="22" name="Picture 21" descr="William Roberts Lawyers with R.png"/>
          <p:cNvPicPr>
            <a:picLocks noChangeAspect="1"/>
          </p:cNvPicPr>
          <p:nvPr userDrawn="1"/>
        </p:nvPicPr>
        <p:blipFill>
          <a:blip r:embed="rId3" cstate="print"/>
          <a:stretch>
            <a:fillRect/>
          </a:stretch>
        </p:blipFill>
        <p:spPr>
          <a:xfrm>
            <a:off x="7254928" y="381000"/>
            <a:ext cx="4504955" cy="385650"/>
          </a:xfrm>
          <a:prstGeom prst="rect">
            <a:avLst/>
          </a:prstGeom>
        </p:spPr>
      </p:pic>
      <p:grpSp>
        <p:nvGrpSpPr>
          <p:cNvPr id="1026" name="Group 2"/>
          <p:cNvGrpSpPr>
            <a:grpSpLocks/>
          </p:cNvGrpSpPr>
          <p:nvPr userDrawn="1"/>
        </p:nvGrpSpPr>
        <p:grpSpPr bwMode="auto">
          <a:xfrm>
            <a:off x="3048000" y="4914900"/>
            <a:ext cx="9144000" cy="114300"/>
            <a:chOff x="570" y="11968"/>
            <a:chExt cx="10800" cy="180"/>
          </a:xfrm>
        </p:grpSpPr>
        <p:sp>
          <p:nvSpPr>
            <p:cNvPr id="1027" name="Rectangle 3"/>
            <p:cNvSpPr>
              <a:spLocks noChangeArrowheads="1"/>
            </p:cNvSpPr>
            <p:nvPr/>
          </p:nvSpPr>
          <p:spPr bwMode="auto">
            <a:xfrm>
              <a:off x="570" y="11968"/>
              <a:ext cx="2160" cy="180"/>
            </a:xfrm>
            <a:prstGeom prst="rect">
              <a:avLst/>
            </a:prstGeom>
            <a:solidFill>
              <a:srgbClr val="3F3F42"/>
            </a:solidFill>
            <a:ln w="9525" algn="in">
              <a:no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endParaRPr lang="en-AU" sz="1800" dirty="0">
                <a:solidFill>
                  <a:prstClr val="black"/>
                </a:solidFill>
              </a:endParaRPr>
            </a:p>
          </p:txBody>
        </p:sp>
        <p:sp>
          <p:nvSpPr>
            <p:cNvPr id="1028" name="Rectangle 4"/>
            <p:cNvSpPr>
              <a:spLocks noChangeArrowheads="1"/>
            </p:cNvSpPr>
            <p:nvPr/>
          </p:nvSpPr>
          <p:spPr bwMode="auto">
            <a:xfrm>
              <a:off x="2730" y="11968"/>
              <a:ext cx="2160" cy="180"/>
            </a:xfrm>
            <a:prstGeom prst="rect">
              <a:avLst/>
            </a:prstGeom>
            <a:solidFill>
              <a:srgbClr val="00529B"/>
            </a:solidFill>
            <a:ln w="9525" algn="in">
              <a:no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endParaRPr lang="en-AU" sz="1800" dirty="0">
                <a:solidFill>
                  <a:prstClr val="black"/>
                </a:solidFill>
              </a:endParaRPr>
            </a:p>
          </p:txBody>
        </p:sp>
        <p:sp>
          <p:nvSpPr>
            <p:cNvPr id="1029" name="Rectangle 5"/>
            <p:cNvSpPr>
              <a:spLocks noChangeArrowheads="1"/>
            </p:cNvSpPr>
            <p:nvPr/>
          </p:nvSpPr>
          <p:spPr bwMode="auto">
            <a:xfrm>
              <a:off x="4890" y="11968"/>
              <a:ext cx="2160" cy="180"/>
            </a:xfrm>
            <a:prstGeom prst="rect">
              <a:avLst/>
            </a:prstGeom>
            <a:solidFill>
              <a:srgbClr val="7EB4DA"/>
            </a:solidFill>
            <a:ln w="9525" algn="in">
              <a:no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endParaRPr lang="en-AU" sz="1800" dirty="0">
                <a:solidFill>
                  <a:prstClr val="black"/>
                </a:solidFill>
              </a:endParaRPr>
            </a:p>
          </p:txBody>
        </p:sp>
        <p:sp>
          <p:nvSpPr>
            <p:cNvPr id="1030" name="Rectangle 6"/>
            <p:cNvSpPr>
              <a:spLocks noChangeArrowheads="1"/>
            </p:cNvSpPr>
            <p:nvPr/>
          </p:nvSpPr>
          <p:spPr bwMode="auto">
            <a:xfrm>
              <a:off x="7050" y="11968"/>
              <a:ext cx="2160" cy="180"/>
            </a:xfrm>
            <a:prstGeom prst="rect">
              <a:avLst/>
            </a:prstGeom>
            <a:solidFill>
              <a:srgbClr val="E36C0A"/>
            </a:solidFill>
            <a:ln w="9525" algn="in">
              <a:no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endParaRPr lang="en-AU" sz="1800" dirty="0">
                <a:solidFill>
                  <a:prstClr val="black"/>
                </a:solidFill>
              </a:endParaRPr>
            </a:p>
          </p:txBody>
        </p:sp>
        <p:sp>
          <p:nvSpPr>
            <p:cNvPr id="1031" name="Rectangle 7"/>
            <p:cNvSpPr>
              <a:spLocks noChangeArrowheads="1"/>
            </p:cNvSpPr>
            <p:nvPr/>
          </p:nvSpPr>
          <p:spPr bwMode="auto">
            <a:xfrm>
              <a:off x="9210" y="11968"/>
              <a:ext cx="2160" cy="180"/>
            </a:xfrm>
            <a:prstGeom prst="rect">
              <a:avLst/>
            </a:prstGeom>
            <a:solidFill>
              <a:srgbClr val="949BA1"/>
            </a:solidFill>
            <a:ln w="9525" algn="in">
              <a:no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endParaRPr lang="en-AU" sz="1800" dirty="0">
                <a:solidFill>
                  <a:prstClr val="black"/>
                </a:solidFill>
              </a:endParaRPr>
            </a:p>
          </p:txBody>
        </p:sp>
      </p:grpSp>
      <p:sp>
        <p:nvSpPr>
          <p:cNvPr id="34" name="TextBox 33"/>
          <p:cNvSpPr txBox="1"/>
          <p:nvPr userDrawn="1"/>
        </p:nvSpPr>
        <p:spPr>
          <a:xfrm>
            <a:off x="609600" y="1454260"/>
            <a:ext cx="7213600" cy="169277"/>
          </a:xfrm>
          <a:prstGeom prst="rect">
            <a:avLst/>
          </a:prstGeom>
          <a:noFill/>
        </p:spPr>
        <p:txBody>
          <a:bodyPr wrap="square" bIns="0" rtlCol="0">
            <a:spAutoFit/>
          </a:bodyPr>
          <a:lstStyle/>
          <a:p>
            <a:pPr fontAlgn="base">
              <a:spcBef>
                <a:spcPct val="0"/>
              </a:spcBef>
              <a:spcAft>
                <a:spcPct val="0"/>
              </a:spcAft>
            </a:pPr>
            <a:r>
              <a:rPr lang="en-AU" sz="800" cap="small" dirty="0" smtClean="0">
                <a:solidFill>
                  <a:srgbClr val="949BA1"/>
                </a:solidFill>
              </a:rPr>
              <a:t>insurance | financial institutions | building and construction</a:t>
            </a:r>
            <a:endParaRPr lang="en-AU" sz="800" cap="small" dirty="0">
              <a:solidFill>
                <a:srgbClr val="949BA1"/>
              </a:solidFill>
            </a:endParaRPr>
          </a:p>
        </p:txBody>
      </p:sp>
    </p:spTree>
    <p:extLst>
      <p:ext uri="{BB962C8B-B14F-4D97-AF65-F5344CB8AC3E}">
        <p14:creationId xmlns:p14="http://schemas.microsoft.com/office/powerpoint/2010/main" val="2518564792"/>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with Text and Photo">
    <p:spTree>
      <p:nvGrpSpPr>
        <p:cNvPr id="1" name=""/>
        <p:cNvGrpSpPr/>
        <p:nvPr/>
      </p:nvGrpSpPr>
      <p:grpSpPr>
        <a:xfrm>
          <a:off x="0" y="0"/>
          <a:ext cx="0" cy="0"/>
          <a:chOff x="0" y="0"/>
          <a:chExt cx="0" cy="0"/>
        </a:xfrm>
      </p:grpSpPr>
      <p:sp>
        <p:nvSpPr>
          <p:cNvPr id="8" name="Picture Placeholder 2"/>
          <p:cNvSpPr>
            <a:spLocks noGrp="1"/>
          </p:cNvSpPr>
          <p:nvPr>
            <p:ph type="pic" idx="10"/>
          </p:nvPr>
        </p:nvSpPr>
        <p:spPr>
          <a:xfrm>
            <a:off x="7381461" y="2209800"/>
            <a:ext cx="4174435" cy="3886200"/>
          </a:xfrm>
        </p:spPr>
        <p:txBody>
          <a:bodyPr>
            <a:normAutofit/>
          </a:bodyPr>
          <a:lstStyle>
            <a:lvl1pPr marL="0" indent="0">
              <a:buNone/>
              <a:defRPr sz="16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53" name="Title 52"/>
          <p:cNvSpPr>
            <a:spLocks noGrp="1"/>
          </p:cNvSpPr>
          <p:nvPr userDrawn="1">
            <p:ph type="title"/>
          </p:nvPr>
        </p:nvSpPr>
        <p:spPr>
          <a:xfrm>
            <a:off x="609600" y="362126"/>
            <a:ext cx="8110331" cy="1143000"/>
          </a:xfrm>
          <a:prstGeom prst="rect">
            <a:avLst/>
          </a:prstGeom>
        </p:spPr>
        <p:txBody>
          <a:bodyPr anchor="b" anchorCtr="0"/>
          <a:lstStyle/>
          <a:p>
            <a:r>
              <a:rPr lang="en-US" smtClean="0"/>
              <a:t>Click to edit Master title style</a:t>
            </a:r>
            <a:endParaRPr lang="en-AU" dirty="0"/>
          </a:p>
        </p:txBody>
      </p:sp>
      <p:grpSp>
        <p:nvGrpSpPr>
          <p:cNvPr id="62" name="Group 61"/>
          <p:cNvGrpSpPr/>
          <p:nvPr userDrawn="1"/>
        </p:nvGrpSpPr>
        <p:grpSpPr>
          <a:xfrm>
            <a:off x="3048000" y="6352249"/>
            <a:ext cx="9144000" cy="323333"/>
            <a:chOff x="2286000" y="6352248"/>
            <a:chExt cx="6858000" cy="323333"/>
          </a:xfrm>
        </p:grpSpPr>
        <p:sp>
          <p:nvSpPr>
            <p:cNvPr id="49" name="TextBox 48"/>
            <p:cNvSpPr txBox="1"/>
            <p:nvPr userDrawn="1"/>
          </p:nvSpPr>
          <p:spPr>
            <a:xfrm>
              <a:off x="2286000" y="6506304"/>
              <a:ext cx="5410200" cy="169277"/>
            </a:xfrm>
            <a:prstGeom prst="rect">
              <a:avLst/>
            </a:prstGeom>
            <a:noFill/>
          </p:spPr>
          <p:txBody>
            <a:bodyPr wrap="square" lIns="36000" bIns="0" rtlCol="0">
              <a:spAutoFit/>
            </a:bodyPr>
            <a:lstStyle/>
            <a:p>
              <a:pPr fontAlgn="base">
                <a:spcBef>
                  <a:spcPct val="0"/>
                </a:spcBef>
                <a:spcAft>
                  <a:spcPct val="0"/>
                </a:spcAft>
              </a:pPr>
              <a:r>
                <a:rPr lang="en-AU" sz="800" cap="small" dirty="0" smtClean="0">
                  <a:solidFill>
                    <a:srgbClr val="949BA1"/>
                  </a:solidFill>
                </a:rPr>
                <a:t>insurance | financial institutions | building and construction</a:t>
              </a:r>
              <a:endParaRPr lang="en-AU" sz="800" cap="small" dirty="0">
                <a:solidFill>
                  <a:srgbClr val="949BA1"/>
                </a:solidFill>
              </a:endParaRPr>
            </a:p>
          </p:txBody>
        </p:sp>
        <p:grpSp>
          <p:nvGrpSpPr>
            <p:cNvPr id="56" name="Group 2"/>
            <p:cNvGrpSpPr>
              <a:grpSpLocks/>
            </p:cNvGrpSpPr>
            <p:nvPr userDrawn="1"/>
          </p:nvGrpSpPr>
          <p:grpSpPr bwMode="auto">
            <a:xfrm>
              <a:off x="2286000" y="6352248"/>
              <a:ext cx="6858000" cy="114300"/>
              <a:chOff x="570" y="11968"/>
              <a:chExt cx="10800" cy="180"/>
            </a:xfrm>
          </p:grpSpPr>
          <p:sp>
            <p:nvSpPr>
              <p:cNvPr id="57" name="Rectangle 3"/>
              <p:cNvSpPr>
                <a:spLocks noChangeArrowheads="1"/>
              </p:cNvSpPr>
              <p:nvPr/>
            </p:nvSpPr>
            <p:spPr bwMode="auto">
              <a:xfrm>
                <a:off x="570" y="11968"/>
                <a:ext cx="2160" cy="180"/>
              </a:xfrm>
              <a:prstGeom prst="rect">
                <a:avLst/>
              </a:prstGeom>
              <a:solidFill>
                <a:srgbClr val="3F3F42"/>
              </a:solidFill>
              <a:ln w="9525" algn="in">
                <a:no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endParaRPr lang="en-AU" sz="1800" dirty="0">
                  <a:solidFill>
                    <a:prstClr val="black"/>
                  </a:solidFill>
                </a:endParaRPr>
              </a:p>
            </p:txBody>
          </p:sp>
          <p:sp>
            <p:nvSpPr>
              <p:cNvPr id="58" name="Rectangle 4"/>
              <p:cNvSpPr>
                <a:spLocks noChangeArrowheads="1"/>
              </p:cNvSpPr>
              <p:nvPr/>
            </p:nvSpPr>
            <p:spPr bwMode="auto">
              <a:xfrm>
                <a:off x="2730" y="11968"/>
                <a:ext cx="2160" cy="180"/>
              </a:xfrm>
              <a:prstGeom prst="rect">
                <a:avLst/>
              </a:prstGeom>
              <a:solidFill>
                <a:srgbClr val="00529B"/>
              </a:solidFill>
              <a:ln w="9525" algn="in">
                <a:no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endParaRPr lang="en-AU" sz="1800" dirty="0">
                  <a:solidFill>
                    <a:prstClr val="black"/>
                  </a:solidFill>
                </a:endParaRPr>
              </a:p>
            </p:txBody>
          </p:sp>
          <p:sp>
            <p:nvSpPr>
              <p:cNvPr id="59" name="Rectangle 5"/>
              <p:cNvSpPr>
                <a:spLocks noChangeArrowheads="1"/>
              </p:cNvSpPr>
              <p:nvPr/>
            </p:nvSpPr>
            <p:spPr bwMode="auto">
              <a:xfrm>
                <a:off x="4890" y="11968"/>
                <a:ext cx="2160" cy="180"/>
              </a:xfrm>
              <a:prstGeom prst="rect">
                <a:avLst/>
              </a:prstGeom>
              <a:solidFill>
                <a:srgbClr val="7EB4DA"/>
              </a:solidFill>
              <a:ln w="9525" algn="in">
                <a:no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endParaRPr lang="en-AU" sz="1800" dirty="0">
                  <a:solidFill>
                    <a:prstClr val="black"/>
                  </a:solidFill>
                </a:endParaRPr>
              </a:p>
            </p:txBody>
          </p:sp>
          <p:sp>
            <p:nvSpPr>
              <p:cNvPr id="60" name="Rectangle 6"/>
              <p:cNvSpPr>
                <a:spLocks noChangeArrowheads="1"/>
              </p:cNvSpPr>
              <p:nvPr/>
            </p:nvSpPr>
            <p:spPr bwMode="auto">
              <a:xfrm>
                <a:off x="7050" y="11968"/>
                <a:ext cx="2160" cy="180"/>
              </a:xfrm>
              <a:prstGeom prst="rect">
                <a:avLst/>
              </a:prstGeom>
              <a:solidFill>
                <a:srgbClr val="E36C0A"/>
              </a:solidFill>
              <a:ln w="9525" algn="in">
                <a:no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endParaRPr lang="en-AU" sz="1800" dirty="0">
                  <a:solidFill>
                    <a:prstClr val="black"/>
                  </a:solidFill>
                </a:endParaRPr>
              </a:p>
            </p:txBody>
          </p:sp>
          <p:sp>
            <p:nvSpPr>
              <p:cNvPr id="61" name="Rectangle 7"/>
              <p:cNvSpPr>
                <a:spLocks noChangeArrowheads="1"/>
              </p:cNvSpPr>
              <p:nvPr/>
            </p:nvSpPr>
            <p:spPr bwMode="auto">
              <a:xfrm>
                <a:off x="9210" y="11968"/>
                <a:ext cx="2160" cy="180"/>
              </a:xfrm>
              <a:prstGeom prst="rect">
                <a:avLst/>
              </a:prstGeom>
              <a:solidFill>
                <a:srgbClr val="949BA1"/>
              </a:solidFill>
              <a:ln w="9525" algn="in">
                <a:no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endParaRPr lang="en-AU" sz="1800" dirty="0">
                  <a:solidFill>
                    <a:prstClr val="black"/>
                  </a:solidFill>
                </a:endParaRPr>
              </a:p>
            </p:txBody>
          </p:sp>
        </p:grpSp>
      </p:grpSp>
      <p:sp>
        <p:nvSpPr>
          <p:cNvPr id="63" name="Content Placeholder 2"/>
          <p:cNvSpPr>
            <a:spLocks noGrp="1"/>
          </p:cNvSpPr>
          <p:nvPr>
            <p:ph idx="12"/>
          </p:nvPr>
        </p:nvSpPr>
        <p:spPr>
          <a:xfrm>
            <a:off x="609601" y="2209800"/>
            <a:ext cx="6541477" cy="3886200"/>
          </a:xfrm>
        </p:spPr>
        <p:txBody>
          <a:bodyPr>
            <a:normAutofit/>
          </a:bodyPr>
          <a:lstStyle>
            <a:lvl1pPr>
              <a:defRPr sz="180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4" name="Subtitle 2"/>
          <p:cNvSpPr>
            <a:spLocks noGrp="1"/>
          </p:cNvSpPr>
          <p:nvPr>
            <p:ph type="subTitle" idx="1" hasCustomPrompt="1"/>
          </p:nvPr>
        </p:nvSpPr>
        <p:spPr>
          <a:xfrm>
            <a:off x="609600" y="1505127"/>
            <a:ext cx="8112369" cy="435575"/>
          </a:xfrm>
        </p:spPr>
        <p:txBody>
          <a:bodyPr anchor="b" anchorCtr="0">
            <a:normAutofit/>
          </a:bodyPr>
          <a:lstStyle>
            <a:lvl1pPr marL="0" indent="0" algn="l">
              <a:spcBef>
                <a:spcPts val="0"/>
              </a:spcBef>
              <a:buNone/>
              <a:defRPr sz="2000" cap="none"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of the page</a:t>
            </a:r>
            <a:endParaRPr lang="en-US" dirty="0"/>
          </a:p>
        </p:txBody>
      </p:sp>
    </p:spTree>
    <p:extLst>
      <p:ext uri="{BB962C8B-B14F-4D97-AF65-F5344CB8AC3E}">
        <p14:creationId xmlns:p14="http://schemas.microsoft.com/office/powerpoint/2010/main" val="220225911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with Text and/or Table">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2209800"/>
            <a:ext cx="10933044" cy="3886200"/>
          </a:xfrm>
        </p:spPr>
        <p:txBody>
          <a:bodyPr>
            <a:normAutofit/>
          </a:bodyPr>
          <a:lstStyle>
            <a:lvl1pPr>
              <a:defRPr sz="180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7" name="Title 52"/>
          <p:cNvSpPr>
            <a:spLocks noGrp="1"/>
          </p:cNvSpPr>
          <p:nvPr>
            <p:ph type="title"/>
          </p:nvPr>
        </p:nvSpPr>
        <p:spPr>
          <a:xfrm>
            <a:off x="609600" y="362126"/>
            <a:ext cx="8110331" cy="1143000"/>
          </a:xfrm>
          <a:prstGeom prst="rect">
            <a:avLst/>
          </a:prstGeom>
        </p:spPr>
        <p:txBody>
          <a:bodyPr anchor="b" anchorCtr="0"/>
          <a:lstStyle/>
          <a:p>
            <a:r>
              <a:rPr lang="en-US" smtClean="0"/>
              <a:t>Click to edit Master title style</a:t>
            </a:r>
            <a:endParaRPr lang="en-AU" dirty="0"/>
          </a:p>
        </p:txBody>
      </p:sp>
      <p:grpSp>
        <p:nvGrpSpPr>
          <p:cNvPr id="49" name="Group 48"/>
          <p:cNvGrpSpPr/>
          <p:nvPr userDrawn="1"/>
        </p:nvGrpSpPr>
        <p:grpSpPr>
          <a:xfrm>
            <a:off x="3048000" y="6352249"/>
            <a:ext cx="9144000" cy="323333"/>
            <a:chOff x="2286000" y="6352248"/>
            <a:chExt cx="6858000" cy="323333"/>
          </a:xfrm>
        </p:grpSpPr>
        <p:sp>
          <p:nvSpPr>
            <p:cNvPr id="50" name="TextBox 49"/>
            <p:cNvSpPr txBox="1"/>
            <p:nvPr userDrawn="1"/>
          </p:nvSpPr>
          <p:spPr>
            <a:xfrm>
              <a:off x="2286000" y="6506304"/>
              <a:ext cx="5410200" cy="169277"/>
            </a:xfrm>
            <a:prstGeom prst="rect">
              <a:avLst/>
            </a:prstGeom>
            <a:noFill/>
          </p:spPr>
          <p:txBody>
            <a:bodyPr wrap="square" lIns="36000" bIns="0" rtlCol="0">
              <a:spAutoFit/>
            </a:bodyPr>
            <a:lstStyle/>
            <a:p>
              <a:pPr fontAlgn="base">
                <a:spcBef>
                  <a:spcPct val="0"/>
                </a:spcBef>
                <a:spcAft>
                  <a:spcPct val="0"/>
                </a:spcAft>
              </a:pPr>
              <a:r>
                <a:rPr lang="en-AU" sz="800" cap="small" dirty="0" smtClean="0">
                  <a:solidFill>
                    <a:srgbClr val="949BA1"/>
                  </a:solidFill>
                </a:rPr>
                <a:t>insurance | financial institutions | building and construction</a:t>
              </a:r>
              <a:endParaRPr lang="en-AU" sz="800" cap="small" dirty="0">
                <a:solidFill>
                  <a:srgbClr val="949BA1"/>
                </a:solidFill>
              </a:endParaRPr>
            </a:p>
          </p:txBody>
        </p:sp>
        <p:sp>
          <p:nvSpPr>
            <p:cNvPr id="51" name="TextBox 50"/>
            <p:cNvSpPr txBox="1"/>
            <p:nvPr userDrawn="1"/>
          </p:nvSpPr>
          <p:spPr>
            <a:xfrm>
              <a:off x="7631430" y="6506304"/>
              <a:ext cx="1055370" cy="169277"/>
            </a:xfrm>
            <a:prstGeom prst="rect">
              <a:avLst/>
            </a:prstGeom>
            <a:noFill/>
          </p:spPr>
          <p:txBody>
            <a:bodyPr wrap="square" bIns="0" rtlCol="0">
              <a:spAutoFit/>
            </a:bodyPr>
            <a:lstStyle/>
            <a:p>
              <a:pPr algn="r" fontAlgn="base">
                <a:spcBef>
                  <a:spcPct val="0"/>
                </a:spcBef>
                <a:spcAft>
                  <a:spcPct val="0"/>
                </a:spcAft>
              </a:pPr>
              <a:r>
                <a:rPr lang="en-AU" sz="800" cap="small" dirty="0" smtClean="0">
                  <a:solidFill>
                    <a:srgbClr val="949BA1"/>
                  </a:solidFill>
                </a:rPr>
                <a:t>slide </a:t>
              </a:r>
              <a:fld id="{C7F58ACB-D979-474F-B5EF-96778AE3E13F}" type="slidenum">
                <a:rPr lang="en-AU" sz="600" cap="small" smtClean="0">
                  <a:solidFill>
                    <a:srgbClr val="949BA1"/>
                  </a:solidFill>
                </a:rPr>
                <a:pPr algn="r" fontAlgn="base">
                  <a:spcBef>
                    <a:spcPct val="0"/>
                  </a:spcBef>
                  <a:spcAft>
                    <a:spcPct val="0"/>
                  </a:spcAft>
                </a:pPr>
                <a:t>‹#›</a:t>
              </a:fld>
              <a:endParaRPr lang="en-AU" sz="700" cap="small" dirty="0">
                <a:solidFill>
                  <a:srgbClr val="949BA1"/>
                </a:solidFill>
              </a:endParaRPr>
            </a:p>
          </p:txBody>
        </p:sp>
        <p:grpSp>
          <p:nvGrpSpPr>
            <p:cNvPr id="52" name="Group 2"/>
            <p:cNvGrpSpPr>
              <a:grpSpLocks/>
            </p:cNvGrpSpPr>
            <p:nvPr userDrawn="1"/>
          </p:nvGrpSpPr>
          <p:grpSpPr bwMode="auto">
            <a:xfrm>
              <a:off x="2286000" y="6352248"/>
              <a:ext cx="6858000" cy="114300"/>
              <a:chOff x="570" y="11968"/>
              <a:chExt cx="10800" cy="180"/>
            </a:xfrm>
          </p:grpSpPr>
          <p:sp>
            <p:nvSpPr>
              <p:cNvPr id="53" name="Rectangle 3"/>
              <p:cNvSpPr>
                <a:spLocks noChangeArrowheads="1"/>
              </p:cNvSpPr>
              <p:nvPr/>
            </p:nvSpPr>
            <p:spPr bwMode="auto">
              <a:xfrm>
                <a:off x="570" y="11968"/>
                <a:ext cx="2160" cy="180"/>
              </a:xfrm>
              <a:prstGeom prst="rect">
                <a:avLst/>
              </a:prstGeom>
              <a:solidFill>
                <a:srgbClr val="3F3F42"/>
              </a:solidFill>
              <a:ln w="9525" algn="in">
                <a:no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endParaRPr lang="en-AU" sz="1800" dirty="0">
                  <a:solidFill>
                    <a:prstClr val="black"/>
                  </a:solidFill>
                </a:endParaRPr>
              </a:p>
            </p:txBody>
          </p:sp>
          <p:sp>
            <p:nvSpPr>
              <p:cNvPr id="54" name="Rectangle 4"/>
              <p:cNvSpPr>
                <a:spLocks noChangeArrowheads="1"/>
              </p:cNvSpPr>
              <p:nvPr/>
            </p:nvSpPr>
            <p:spPr bwMode="auto">
              <a:xfrm>
                <a:off x="2730" y="11968"/>
                <a:ext cx="2160" cy="180"/>
              </a:xfrm>
              <a:prstGeom prst="rect">
                <a:avLst/>
              </a:prstGeom>
              <a:solidFill>
                <a:srgbClr val="00529B"/>
              </a:solidFill>
              <a:ln w="9525" algn="in">
                <a:no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endParaRPr lang="en-AU" sz="1800" dirty="0">
                  <a:solidFill>
                    <a:prstClr val="black"/>
                  </a:solidFill>
                </a:endParaRPr>
              </a:p>
            </p:txBody>
          </p:sp>
          <p:sp>
            <p:nvSpPr>
              <p:cNvPr id="55" name="Rectangle 5"/>
              <p:cNvSpPr>
                <a:spLocks noChangeArrowheads="1"/>
              </p:cNvSpPr>
              <p:nvPr/>
            </p:nvSpPr>
            <p:spPr bwMode="auto">
              <a:xfrm>
                <a:off x="4890" y="11968"/>
                <a:ext cx="2160" cy="180"/>
              </a:xfrm>
              <a:prstGeom prst="rect">
                <a:avLst/>
              </a:prstGeom>
              <a:solidFill>
                <a:srgbClr val="7EB4DA"/>
              </a:solidFill>
              <a:ln w="9525" algn="in">
                <a:no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endParaRPr lang="en-AU" sz="1800" dirty="0">
                  <a:solidFill>
                    <a:prstClr val="black"/>
                  </a:solidFill>
                </a:endParaRPr>
              </a:p>
            </p:txBody>
          </p:sp>
          <p:sp>
            <p:nvSpPr>
              <p:cNvPr id="56" name="Rectangle 6"/>
              <p:cNvSpPr>
                <a:spLocks noChangeArrowheads="1"/>
              </p:cNvSpPr>
              <p:nvPr/>
            </p:nvSpPr>
            <p:spPr bwMode="auto">
              <a:xfrm>
                <a:off x="7050" y="11968"/>
                <a:ext cx="2160" cy="180"/>
              </a:xfrm>
              <a:prstGeom prst="rect">
                <a:avLst/>
              </a:prstGeom>
              <a:solidFill>
                <a:srgbClr val="E36C0A"/>
              </a:solidFill>
              <a:ln w="9525" algn="in">
                <a:no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endParaRPr lang="en-AU" sz="1800" dirty="0">
                  <a:solidFill>
                    <a:prstClr val="black"/>
                  </a:solidFill>
                </a:endParaRPr>
              </a:p>
            </p:txBody>
          </p:sp>
          <p:sp>
            <p:nvSpPr>
              <p:cNvPr id="57" name="Rectangle 7"/>
              <p:cNvSpPr>
                <a:spLocks noChangeArrowheads="1"/>
              </p:cNvSpPr>
              <p:nvPr/>
            </p:nvSpPr>
            <p:spPr bwMode="auto">
              <a:xfrm>
                <a:off x="9210" y="11968"/>
                <a:ext cx="2160" cy="180"/>
              </a:xfrm>
              <a:prstGeom prst="rect">
                <a:avLst/>
              </a:prstGeom>
              <a:solidFill>
                <a:srgbClr val="949BA1"/>
              </a:solidFill>
              <a:ln w="9525" algn="in">
                <a:no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endParaRPr lang="en-AU" sz="1800" dirty="0">
                  <a:solidFill>
                    <a:prstClr val="black"/>
                  </a:solidFill>
                </a:endParaRPr>
              </a:p>
            </p:txBody>
          </p:sp>
        </p:grpSp>
      </p:grpSp>
      <p:sp>
        <p:nvSpPr>
          <p:cNvPr id="76" name="Subtitle 2"/>
          <p:cNvSpPr>
            <a:spLocks noGrp="1"/>
          </p:cNvSpPr>
          <p:nvPr>
            <p:ph type="subTitle" idx="10" hasCustomPrompt="1"/>
          </p:nvPr>
        </p:nvSpPr>
        <p:spPr>
          <a:xfrm>
            <a:off x="609600" y="1505127"/>
            <a:ext cx="8112369" cy="435575"/>
          </a:xfrm>
        </p:spPr>
        <p:txBody>
          <a:bodyPr anchor="b" anchorCtr="0">
            <a:normAutofit/>
          </a:bodyPr>
          <a:lstStyle>
            <a:lvl1pPr marL="0" indent="0" algn="l">
              <a:spcBef>
                <a:spcPts val="0"/>
              </a:spcBef>
              <a:buNone/>
              <a:defRPr sz="2000" cap="none"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of the page</a:t>
            </a:r>
            <a:endParaRPr lang="en-US" dirty="0"/>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39126" y="194734"/>
            <a:ext cx="1276949" cy="473288"/>
          </a:xfrm>
          <a:prstGeom prst="rect">
            <a:avLst/>
          </a:prstGeom>
        </p:spPr>
      </p:pic>
    </p:spTree>
    <p:extLst>
      <p:ext uri="{BB962C8B-B14F-4D97-AF65-F5344CB8AC3E}">
        <p14:creationId xmlns:p14="http://schemas.microsoft.com/office/powerpoint/2010/main" val="186194964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with Two Column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2209800"/>
            <a:ext cx="10933044" cy="3886200"/>
          </a:xfrm>
        </p:spPr>
        <p:txBody>
          <a:bodyPr numCol="2">
            <a:normAutofit/>
          </a:bodyPr>
          <a:lstStyle>
            <a:lvl1pPr>
              <a:defRPr sz="1800">
                <a:solidFill>
                  <a:schemeClr val="tx2"/>
                </a:solidFill>
              </a:defRPr>
            </a:lvl1pPr>
            <a:lvl2pPr>
              <a:defRPr sz="1600">
                <a:solidFill>
                  <a:schemeClr val="tx2"/>
                </a:solidFill>
              </a:defRPr>
            </a:lvl2pPr>
            <a:lvl3pPr>
              <a:defRPr sz="1400">
                <a:solidFill>
                  <a:schemeClr val="tx2"/>
                </a:solidFill>
              </a:defRPr>
            </a:lvl3pPr>
            <a:lvl4pPr>
              <a:defRPr sz="1200">
                <a:solidFill>
                  <a:schemeClr val="tx2"/>
                </a:solidFill>
              </a:defRPr>
            </a:lvl4pPr>
            <a:lvl5pPr>
              <a:defRPr sz="120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7" name="Title 52"/>
          <p:cNvSpPr>
            <a:spLocks noGrp="1"/>
          </p:cNvSpPr>
          <p:nvPr>
            <p:ph type="title"/>
          </p:nvPr>
        </p:nvSpPr>
        <p:spPr>
          <a:xfrm>
            <a:off x="609600" y="362126"/>
            <a:ext cx="8110331" cy="1143000"/>
          </a:xfrm>
          <a:prstGeom prst="rect">
            <a:avLst/>
          </a:prstGeom>
        </p:spPr>
        <p:txBody>
          <a:bodyPr anchor="b" anchorCtr="0"/>
          <a:lstStyle/>
          <a:p>
            <a:r>
              <a:rPr lang="en-US" smtClean="0"/>
              <a:t>Click to edit Master title style</a:t>
            </a:r>
            <a:endParaRPr lang="en-AU" dirty="0"/>
          </a:p>
        </p:txBody>
      </p:sp>
      <p:grpSp>
        <p:nvGrpSpPr>
          <p:cNvPr id="4" name="Group 48"/>
          <p:cNvGrpSpPr/>
          <p:nvPr userDrawn="1"/>
        </p:nvGrpSpPr>
        <p:grpSpPr>
          <a:xfrm>
            <a:off x="3048000" y="6352249"/>
            <a:ext cx="9144000" cy="323333"/>
            <a:chOff x="2286000" y="6352248"/>
            <a:chExt cx="6858000" cy="323333"/>
          </a:xfrm>
        </p:grpSpPr>
        <p:sp>
          <p:nvSpPr>
            <p:cNvPr id="50" name="TextBox 49"/>
            <p:cNvSpPr txBox="1"/>
            <p:nvPr userDrawn="1"/>
          </p:nvSpPr>
          <p:spPr>
            <a:xfrm>
              <a:off x="2286000" y="6506304"/>
              <a:ext cx="5410200" cy="169277"/>
            </a:xfrm>
            <a:prstGeom prst="rect">
              <a:avLst/>
            </a:prstGeom>
            <a:noFill/>
          </p:spPr>
          <p:txBody>
            <a:bodyPr wrap="square" lIns="36000" bIns="0" rtlCol="0">
              <a:spAutoFit/>
            </a:bodyPr>
            <a:lstStyle/>
            <a:p>
              <a:pPr fontAlgn="base">
                <a:spcBef>
                  <a:spcPct val="0"/>
                </a:spcBef>
                <a:spcAft>
                  <a:spcPct val="0"/>
                </a:spcAft>
              </a:pPr>
              <a:r>
                <a:rPr lang="en-AU" sz="800" cap="small" dirty="0" smtClean="0">
                  <a:solidFill>
                    <a:srgbClr val="949BA1"/>
                  </a:solidFill>
                </a:rPr>
                <a:t>insurance | financial institutions | building and construction</a:t>
              </a:r>
              <a:endParaRPr lang="en-AU" sz="800" cap="small" dirty="0">
                <a:solidFill>
                  <a:srgbClr val="949BA1"/>
                </a:solidFill>
              </a:endParaRPr>
            </a:p>
          </p:txBody>
        </p:sp>
        <p:sp>
          <p:nvSpPr>
            <p:cNvPr id="51" name="TextBox 50"/>
            <p:cNvSpPr txBox="1"/>
            <p:nvPr userDrawn="1"/>
          </p:nvSpPr>
          <p:spPr>
            <a:xfrm>
              <a:off x="7631430" y="6506304"/>
              <a:ext cx="1055370" cy="169277"/>
            </a:xfrm>
            <a:prstGeom prst="rect">
              <a:avLst/>
            </a:prstGeom>
            <a:noFill/>
          </p:spPr>
          <p:txBody>
            <a:bodyPr wrap="square" bIns="0" rtlCol="0">
              <a:spAutoFit/>
            </a:bodyPr>
            <a:lstStyle/>
            <a:p>
              <a:pPr algn="r" fontAlgn="base">
                <a:spcBef>
                  <a:spcPct val="0"/>
                </a:spcBef>
                <a:spcAft>
                  <a:spcPct val="0"/>
                </a:spcAft>
              </a:pPr>
              <a:r>
                <a:rPr lang="en-AU" sz="800" cap="small" dirty="0" smtClean="0">
                  <a:solidFill>
                    <a:srgbClr val="949BA1"/>
                  </a:solidFill>
                </a:rPr>
                <a:t>slide </a:t>
              </a:r>
              <a:fld id="{C7F58ACB-D979-474F-B5EF-96778AE3E13F}" type="slidenum">
                <a:rPr lang="en-AU" sz="600" cap="small" smtClean="0">
                  <a:solidFill>
                    <a:srgbClr val="949BA1"/>
                  </a:solidFill>
                </a:rPr>
                <a:pPr algn="r" fontAlgn="base">
                  <a:spcBef>
                    <a:spcPct val="0"/>
                  </a:spcBef>
                  <a:spcAft>
                    <a:spcPct val="0"/>
                  </a:spcAft>
                </a:pPr>
                <a:t>‹#›</a:t>
              </a:fld>
              <a:endParaRPr lang="en-AU" sz="700" cap="small" dirty="0">
                <a:solidFill>
                  <a:srgbClr val="949BA1"/>
                </a:solidFill>
              </a:endParaRPr>
            </a:p>
          </p:txBody>
        </p:sp>
        <p:grpSp>
          <p:nvGrpSpPr>
            <p:cNvPr id="5" name="Group 2"/>
            <p:cNvGrpSpPr>
              <a:grpSpLocks/>
            </p:cNvGrpSpPr>
            <p:nvPr userDrawn="1"/>
          </p:nvGrpSpPr>
          <p:grpSpPr bwMode="auto">
            <a:xfrm>
              <a:off x="2286000" y="6352248"/>
              <a:ext cx="6858000" cy="114300"/>
              <a:chOff x="570" y="11968"/>
              <a:chExt cx="10800" cy="180"/>
            </a:xfrm>
          </p:grpSpPr>
          <p:sp>
            <p:nvSpPr>
              <p:cNvPr id="53" name="Rectangle 3"/>
              <p:cNvSpPr>
                <a:spLocks noChangeArrowheads="1"/>
              </p:cNvSpPr>
              <p:nvPr/>
            </p:nvSpPr>
            <p:spPr bwMode="auto">
              <a:xfrm>
                <a:off x="570" y="11968"/>
                <a:ext cx="2160" cy="180"/>
              </a:xfrm>
              <a:prstGeom prst="rect">
                <a:avLst/>
              </a:prstGeom>
              <a:solidFill>
                <a:srgbClr val="3F3F42"/>
              </a:solidFill>
              <a:ln w="9525" algn="in">
                <a:no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endParaRPr lang="en-AU" sz="1800" dirty="0">
                  <a:solidFill>
                    <a:prstClr val="black"/>
                  </a:solidFill>
                </a:endParaRPr>
              </a:p>
            </p:txBody>
          </p:sp>
          <p:sp>
            <p:nvSpPr>
              <p:cNvPr id="54" name="Rectangle 4"/>
              <p:cNvSpPr>
                <a:spLocks noChangeArrowheads="1"/>
              </p:cNvSpPr>
              <p:nvPr/>
            </p:nvSpPr>
            <p:spPr bwMode="auto">
              <a:xfrm>
                <a:off x="2730" y="11968"/>
                <a:ext cx="2160" cy="180"/>
              </a:xfrm>
              <a:prstGeom prst="rect">
                <a:avLst/>
              </a:prstGeom>
              <a:solidFill>
                <a:srgbClr val="00529B"/>
              </a:solidFill>
              <a:ln w="9525" algn="in">
                <a:no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endParaRPr lang="en-AU" sz="1800" dirty="0">
                  <a:solidFill>
                    <a:prstClr val="black"/>
                  </a:solidFill>
                </a:endParaRPr>
              </a:p>
            </p:txBody>
          </p:sp>
          <p:sp>
            <p:nvSpPr>
              <p:cNvPr id="55" name="Rectangle 5"/>
              <p:cNvSpPr>
                <a:spLocks noChangeArrowheads="1"/>
              </p:cNvSpPr>
              <p:nvPr/>
            </p:nvSpPr>
            <p:spPr bwMode="auto">
              <a:xfrm>
                <a:off x="4890" y="11968"/>
                <a:ext cx="2160" cy="180"/>
              </a:xfrm>
              <a:prstGeom prst="rect">
                <a:avLst/>
              </a:prstGeom>
              <a:solidFill>
                <a:srgbClr val="7EB4DA"/>
              </a:solidFill>
              <a:ln w="9525" algn="in">
                <a:no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endParaRPr lang="en-AU" sz="1800" dirty="0">
                  <a:solidFill>
                    <a:prstClr val="black"/>
                  </a:solidFill>
                </a:endParaRPr>
              </a:p>
            </p:txBody>
          </p:sp>
          <p:sp>
            <p:nvSpPr>
              <p:cNvPr id="56" name="Rectangle 6"/>
              <p:cNvSpPr>
                <a:spLocks noChangeArrowheads="1"/>
              </p:cNvSpPr>
              <p:nvPr/>
            </p:nvSpPr>
            <p:spPr bwMode="auto">
              <a:xfrm>
                <a:off x="7050" y="11968"/>
                <a:ext cx="2160" cy="180"/>
              </a:xfrm>
              <a:prstGeom prst="rect">
                <a:avLst/>
              </a:prstGeom>
              <a:solidFill>
                <a:srgbClr val="E36C0A"/>
              </a:solidFill>
              <a:ln w="9525" algn="in">
                <a:no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endParaRPr lang="en-AU" sz="1800" dirty="0">
                  <a:solidFill>
                    <a:prstClr val="black"/>
                  </a:solidFill>
                </a:endParaRPr>
              </a:p>
            </p:txBody>
          </p:sp>
          <p:sp>
            <p:nvSpPr>
              <p:cNvPr id="57" name="Rectangle 7"/>
              <p:cNvSpPr>
                <a:spLocks noChangeArrowheads="1"/>
              </p:cNvSpPr>
              <p:nvPr/>
            </p:nvSpPr>
            <p:spPr bwMode="auto">
              <a:xfrm>
                <a:off x="9210" y="11968"/>
                <a:ext cx="2160" cy="180"/>
              </a:xfrm>
              <a:prstGeom prst="rect">
                <a:avLst/>
              </a:prstGeom>
              <a:solidFill>
                <a:srgbClr val="949BA1"/>
              </a:solidFill>
              <a:ln w="9525" algn="in">
                <a:no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endParaRPr lang="en-AU" sz="1800" dirty="0">
                  <a:solidFill>
                    <a:prstClr val="black"/>
                  </a:solidFill>
                </a:endParaRPr>
              </a:p>
            </p:txBody>
          </p:sp>
        </p:grpSp>
      </p:grpSp>
      <p:sp>
        <p:nvSpPr>
          <p:cNvPr id="17" name="Subtitle 2"/>
          <p:cNvSpPr>
            <a:spLocks noGrp="1"/>
          </p:cNvSpPr>
          <p:nvPr>
            <p:ph type="subTitle" idx="10" hasCustomPrompt="1"/>
          </p:nvPr>
        </p:nvSpPr>
        <p:spPr>
          <a:xfrm>
            <a:off x="609600" y="1505127"/>
            <a:ext cx="8112369" cy="435575"/>
          </a:xfrm>
        </p:spPr>
        <p:txBody>
          <a:bodyPr anchor="b" anchorCtr="0">
            <a:normAutofit/>
          </a:bodyPr>
          <a:lstStyle>
            <a:lvl1pPr marL="0" indent="0" algn="l">
              <a:spcBef>
                <a:spcPts val="0"/>
              </a:spcBef>
              <a:buNone/>
              <a:defRPr sz="2000" cap="none"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Subtitle of the page</a:t>
            </a:r>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639126" y="194734"/>
            <a:ext cx="1276949" cy="473288"/>
          </a:xfrm>
          <a:prstGeom prst="rect">
            <a:avLst/>
          </a:prstGeom>
        </p:spPr>
      </p:pic>
    </p:spTree>
    <p:extLst>
      <p:ext uri="{BB962C8B-B14F-4D97-AF65-F5344CB8AC3E}">
        <p14:creationId xmlns:p14="http://schemas.microsoft.com/office/powerpoint/2010/main" val="423506732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2" name="Title 1" title="Title"/>
          <p:cNvSpPr>
            <a:spLocks noGrp="1"/>
          </p:cNvSpPr>
          <p:nvPr>
            <p:ph type="title" hasCustomPrompt="1"/>
          </p:nvPr>
        </p:nvSpPr>
        <p:spPr>
          <a:xfrm>
            <a:off x="224694" y="148329"/>
            <a:ext cx="7983415" cy="391511"/>
          </a:xfrm>
        </p:spPr>
        <p:txBody>
          <a:bodyPr/>
          <a:lstStyle>
            <a:lvl1pPr>
              <a:defRPr/>
            </a:lvl1pPr>
          </a:lstStyle>
          <a:p>
            <a:r>
              <a:rPr lang="en-US" dirty="0"/>
              <a:t>Section title</a:t>
            </a:r>
            <a:endParaRPr lang="en-AU" dirty="0"/>
          </a:p>
        </p:txBody>
      </p:sp>
      <p:sp>
        <p:nvSpPr>
          <p:cNvPr id="5" name="Content Placeholder 4"/>
          <p:cNvSpPr>
            <a:spLocks noGrp="1"/>
          </p:cNvSpPr>
          <p:nvPr>
            <p:ph sz="quarter" idx="13"/>
          </p:nvPr>
        </p:nvSpPr>
        <p:spPr>
          <a:xfrm>
            <a:off x="224694" y="1125538"/>
            <a:ext cx="11742615" cy="5148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ext Placeholder 6" title="Sub Title"/>
          <p:cNvSpPr>
            <a:spLocks noGrp="1"/>
          </p:cNvSpPr>
          <p:nvPr>
            <p:ph type="body" sz="quarter" idx="15" hasCustomPrompt="1"/>
          </p:nvPr>
        </p:nvSpPr>
        <p:spPr>
          <a:xfrm>
            <a:off x="224694" y="588219"/>
            <a:ext cx="7983415" cy="246221"/>
          </a:xfrm>
        </p:spPr>
        <p:txBody>
          <a:bodyPr vert="horz" lIns="0" tIns="0" rIns="0" bIns="0" rtlCol="0">
            <a:spAutoFit/>
          </a:bodyPr>
          <a:lstStyle>
            <a:lvl1pPr>
              <a:tabLst>
                <a:tab pos="361950" algn="l"/>
                <a:tab pos="714375" algn="l"/>
              </a:tabLst>
              <a:defRPr lang="en-AU" sz="1600" b="0" baseline="0" dirty="0">
                <a:solidFill>
                  <a:schemeClr val="accent3"/>
                </a:solidFill>
              </a:defRPr>
            </a:lvl1pPr>
          </a:lstStyle>
          <a:p>
            <a:pPr lvl="0"/>
            <a:r>
              <a:rPr lang="en-US" dirty="0"/>
              <a:t>Sub-section title</a:t>
            </a:r>
            <a:endParaRPr lang="en-AU" dirty="0"/>
          </a:p>
        </p:txBody>
      </p:sp>
    </p:spTree>
    <p:extLst>
      <p:ext uri="{BB962C8B-B14F-4D97-AF65-F5344CB8AC3E}">
        <p14:creationId xmlns:p14="http://schemas.microsoft.com/office/powerpoint/2010/main" val="3703506227"/>
      </p:ext>
    </p:extLst>
  </p:cSld>
  <p:clrMapOvr>
    <a:masterClrMapping/>
  </p:clrMapOvr>
  <p:extLst mod="1">
    <p:ext uri="{DCECCB84-F9BA-43D5-87BE-67443E8EF086}">
      <p15:sldGuideLst xmlns="" xmlns:p15="http://schemas.microsoft.com/office/powerpoint/2012/main">
        <p15:guide id="4294967295" orient="horz" pos="709">
          <p15:clr>
            <a:srgbClr val="FBAE40"/>
          </p15:clr>
        </p15:guide>
        <p15:guide id="4294967295" pos="115">
          <p15:clr>
            <a:srgbClr val="FBAE40"/>
          </p15:clr>
        </p15:guide>
        <p15:guide id="4294967295" pos="6125">
          <p15:clr>
            <a:srgbClr val="FBAE40"/>
          </p15:clr>
        </p15:guide>
        <p15:guide id="4294967295" orient="horz" pos="3952">
          <p15:clr>
            <a:srgbClr val="FBAE40"/>
          </p15:clr>
        </p15:guide>
        <p15:guide id="4294967295" pos="3063">
          <p15:clr>
            <a:srgbClr val="FBAE40"/>
          </p15:clr>
        </p15:guide>
        <p15:guide id="4294967295" pos="317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22" name="Title 1" title="Title"/>
          <p:cNvSpPr>
            <a:spLocks noGrp="1"/>
          </p:cNvSpPr>
          <p:nvPr>
            <p:ph type="title" hasCustomPrompt="1"/>
          </p:nvPr>
        </p:nvSpPr>
        <p:spPr>
          <a:xfrm>
            <a:off x="224694" y="148329"/>
            <a:ext cx="7983415" cy="391511"/>
          </a:xfrm>
        </p:spPr>
        <p:txBody>
          <a:bodyPr/>
          <a:lstStyle>
            <a:lvl1pPr>
              <a:defRPr/>
            </a:lvl1pPr>
          </a:lstStyle>
          <a:p>
            <a:r>
              <a:rPr lang="en-US" dirty="0"/>
              <a:t>Section title</a:t>
            </a:r>
            <a:endParaRPr lang="en-AU" dirty="0"/>
          </a:p>
        </p:txBody>
      </p:sp>
      <p:sp>
        <p:nvSpPr>
          <p:cNvPr id="3" name="Content Placeholder 2"/>
          <p:cNvSpPr>
            <a:spLocks noGrp="1"/>
          </p:cNvSpPr>
          <p:nvPr>
            <p:ph sz="quarter" idx="10"/>
          </p:nvPr>
        </p:nvSpPr>
        <p:spPr>
          <a:xfrm>
            <a:off x="224693" y="1125538"/>
            <a:ext cx="5761892" cy="5148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Content Placeholder 5"/>
          <p:cNvSpPr>
            <a:spLocks noGrp="1"/>
          </p:cNvSpPr>
          <p:nvPr>
            <p:ph sz="quarter" idx="11"/>
          </p:nvPr>
        </p:nvSpPr>
        <p:spPr>
          <a:xfrm>
            <a:off x="6205415" y="1125538"/>
            <a:ext cx="5761893" cy="5148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Text Placeholder 6" title="Sub Title"/>
          <p:cNvSpPr>
            <a:spLocks noGrp="1"/>
          </p:cNvSpPr>
          <p:nvPr>
            <p:ph type="body" sz="quarter" idx="15" hasCustomPrompt="1"/>
          </p:nvPr>
        </p:nvSpPr>
        <p:spPr>
          <a:xfrm>
            <a:off x="224694" y="588219"/>
            <a:ext cx="7983415" cy="246221"/>
          </a:xfrm>
        </p:spPr>
        <p:txBody>
          <a:bodyPr vert="horz" lIns="0" tIns="0" rIns="0" bIns="0" rtlCol="0">
            <a:spAutoFit/>
          </a:bodyPr>
          <a:lstStyle>
            <a:lvl1pPr>
              <a:tabLst>
                <a:tab pos="361950" algn="l"/>
                <a:tab pos="714375" algn="l"/>
              </a:tabLst>
              <a:defRPr lang="en-AU" sz="1600" b="0" baseline="0" dirty="0">
                <a:solidFill>
                  <a:schemeClr val="accent3"/>
                </a:solidFill>
              </a:defRPr>
            </a:lvl1pPr>
          </a:lstStyle>
          <a:p>
            <a:pPr lvl="0"/>
            <a:r>
              <a:rPr lang="en-US" dirty="0"/>
              <a:t>Sub-section title</a:t>
            </a:r>
            <a:endParaRPr lang="en-AU" dirty="0"/>
          </a:p>
        </p:txBody>
      </p:sp>
    </p:spTree>
    <p:extLst>
      <p:ext uri="{BB962C8B-B14F-4D97-AF65-F5344CB8AC3E}">
        <p14:creationId xmlns:p14="http://schemas.microsoft.com/office/powerpoint/2010/main" val="2611697243"/>
      </p:ext>
    </p:extLst>
  </p:cSld>
  <p:clrMapOvr>
    <a:masterClrMapping/>
  </p:clrMapOvr>
  <p:extLst mod="1">
    <p:ext uri="{DCECCB84-F9BA-43D5-87BE-67443E8EF086}">
      <p15:sldGuideLst xmlns="" xmlns:p15="http://schemas.microsoft.com/office/powerpoint/2012/main">
        <p15:guide id="4294967295" pos="3064">
          <p15:clr>
            <a:srgbClr val="FBAE40"/>
          </p15:clr>
        </p15:guide>
        <p15:guide id="4294967295" pos="3176">
          <p15:clr>
            <a:srgbClr val="FBAE40"/>
          </p15:clr>
        </p15:guide>
        <p15:guide id="4294967295" pos="6125">
          <p15:clr>
            <a:srgbClr val="FBAE40"/>
          </p15:clr>
        </p15:guide>
        <p15:guide id="4294967295" pos="115">
          <p15:clr>
            <a:srgbClr val="FBAE40"/>
          </p15:clr>
        </p15:guide>
        <p15:guide id="4294967295" orient="horz" pos="709">
          <p15:clr>
            <a:srgbClr val="FBAE40"/>
          </p15:clr>
        </p15:guide>
        <p15:guide id="4294967295" orient="horz" pos="395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2" name="Title 1" title="Title"/>
          <p:cNvSpPr>
            <a:spLocks noGrp="1"/>
          </p:cNvSpPr>
          <p:nvPr>
            <p:ph type="title" hasCustomPrompt="1"/>
          </p:nvPr>
        </p:nvSpPr>
        <p:spPr>
          <a:xfrm>
            <a:off x="224065" y="148329"/>
            <a:ext cx="7983415" cy="391511"/>
          </a:xfrm>
        </p:spPr>
        <p:txBody>
          <a:bodyPr/>
          <a:lstStyle>
            <a:lvl1pPr>
              <a:defRPr/>
            </a:lvl1pPr>
          </a:lstStyle>
          <a:p>
            <a:r>
              <a:rPr lang="en-US" dirty="0"/>
              <a:t>Section title</a:t>
            </a:r>
            <a:endParaRPr lang="en-AU" dirty="0"/>
          </a:p>
        </p:txBody>
      </p:sp>
      <p:sp>
        <p:nvSpPr>
          <p:cNvPr id="4" name="Content Placeholder 3"/>
          <p:cNvSpPr>
            <a:spLocks noGrp="1"/>
          </p:cNvSpPr>
          <p:nvPr>
            <p:ph sz="quarter" idx="10"/>
          </p:nvPr>
        </p:nvSpPr>
        <p:spPr>
          <a:xfrm>
            <a:off x="224693" y="1125538"/>
            <a:ext cx="3765061" cy="5148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Content Placeholder 6"/>
          <p:cNvSpPr>
            <a:spLocks noGrp="1"/>
          </p:cNvSpPr>
          <p:nvPr>
            <p:ph sz="quarter" idx="11"/>
          </p:nvPr>
        </p:nvSpPr>
        <p:spPr>
          <a:xfrm>
            <a:off x="4212493" y="1125538"/>
            <a:ext cx="3767015" cy="5148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Content Placeholder 8"/>
          <p:cNvSpPr>
            <a:spLocks noGrp="1"/>
          </p:cNvSpPr>
          <p:nvPr>
            <p:ph sz="quarter" idx="12"/>
          </p:nvPr>
        </p:nvSpPr>
        <p:spPr>
          <a:xfrm>
            <a:off x="8202247" y="1125538"/>
            <a:ext cx="3765062" cy="51482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Placeholder 6" title="Sub Title"/>
          <p:cNvSpPr>
            <a:spLocks noGrp="1"/>
          </p:cNvSpPr>
          <p:nvPr>
            <p:ph type="body" sz="quarter" idx="15" hasCustomPrompt="1"/>
          </p:nvPr>
        </p:nvSpPr>
        <p:spPr>
          <a:xfrm>
            <a:off x="224694" y="588219"/>
            <a:ext cx="7983415" cy="246221"/>
          </a:xfrm>
        </p:spPr>
        <p:txBody>
          <a:bodyPr vert="horz" lIns="0" tIns="0" rIns="0" bIns="0" rtlCol="0">
            <a:spAutoFit/>
          </a:bodyPr>
          <a:lstStyle>
            <a:lvl1pPr>
              <a:tabLst>
                <a:tab pos="361950" algn="l"/>
                <a:tab pos="714375" algn="l"/>
              </a:tabLst>
              <a:defRPr lang="en-AU" sz="1600" b="0" baseline="0" dirty="0">
                <a:solidFill>
                  <a:schemeClr val="accent3"/>
                </a:solidFill>
              </a:defRPr>
            </a:lvl1pPr>
          </a:lstStyle>
          <a:p>
            <a:pPr lvl="0"/>
            <a:r>
              <a:rPr lang="en-US" dirty="0"/>
              <a:t>Sub-section title</a:t>
            </a:r>
            <a:endParaRPr lang="en-AU" dirty="0"/>
          </a:p>
        </p:txBody>
      </p:sp>
    </p:spTree>
    <p:extLst>
      <p:ext uri="{BB962C8B-B14F-4D97-AF65-F5344CB8AC3E}">
        <p14:creationId xmlns:p14="http://schemas.microsoft.com/office/powerpoint/2010/main" val="476931757"/>
      </p:ext>
    </p:extLst>
  </p:cSld>
  <p:clrMapOvr>
    <a:masterClrMapping/>
  </p:clrMapOvr>
  <p:extLst mod="1">
    <p:ext uri="{DCECCB84-F9BA-43D5-87BE-67443E8EF086}">
      <p15:sldGuideLst xmlns="" xmlns:p15="http://schemas.microsoft.com/office/powerpoint/2012/main">
        <p15:guide id="4294967295" pos="2042">
          <p15:clr>
            <a:srgbClr val="FBAE40"/>
          </p15:clr>
        </p15:guide>
        <p15:guide id="4294967295" pos="2156">
          <p15:clr>
            <a:srgbClr val="FBAE40"/>
          </p15:clr>
        </p15:guide>
        <p15:guide id="4294967295" pos="6125">
          <p15:clr>
            <a:srgbClr val="FBAE40"/>
          </p15:clr>
        </p15:guide>
        <p15:guide id="4294967295" pos="115">
          <p15:clr>
            <a:srgbClr val="FBAE40"/>
          </p15:clr>
        </p15:guide>
        <p15:guide id="4294967295" orient="horz" pos="709">
          <p15:clr>
            <a:srgbClr val="FBAE40"/>
          </p15:clr>
        </p15:guide>
        <p15:guide id="4294967295" orient="horz" pos="3952">
          <p15:clr>
            <a:srgbClr val="FBAE40"/>
          </p15:clr>
        </p15:guide>
        <p15:guide id="4294967295" pos="4084">
          <p15:clr>
            <a:srgbClr val="FBAE40"/>
          </p15:clr>
        </p15:guide>
        <p15:guide id="4294967295" pos="419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x placeholders">
    <p:spTree>
      <p:nvGrpSpPr>
        <p:cNvPr id="1" name=""/>
        <p:cNvGrpSpPr/>
        <p:nvPr/>
      </p:nvGrpSpPr>
      <p:grpSpPr>
        <a:xfrm>
          <a:off x="0" y="0"/>
          <a:ext cx="0" cy="0"/>
          <a:chOff x="0" y="0"/>
          <a:chExt cx="0" cy="0"/>
        </a:xfrm>
      </p:grpSpPr>
      <p:sp>
        <p:nvSpPr>
          <p:cNvPr id="22" name="Title 1" title="Title"/>
          <p:cNvSpPr>
            <a:spLocks noGrp="1"/>
          </p:cNvSpPr>
          <p:nvPr>
            <p:ph type="title" hasCustomPrompt="1"/>
          </p:nvPr>
        </p:nvSpPr>
        <p:spPr>
          <a:xfrm>
            <a:off x="224065" y="148329"/>
            <a:ext cx="7983415" cy="391511"/>
          </a:xfrm>
        </p:spPr>
        <p:txBody>
          <a:bodyPr/>
          <a:lstStyle>
            <a:lvl1pPr>
              <a:defRPr/>
            </a:lvl1pPr>
          </a:lstStyle>
          <a:p>
            <a:r>
              <a:rPr lang="en-US" dirty="0"/>
              <a:t>Section title</a:t>
            </a:r>
            <a:endParaRPr lang="en-AU" dirty="0"/>
          </a:p>
        </p:txBody>
      </p:sp>
      <p:sp>
        <p:nvSpPr>
          <p:cNvPr id="3" name="Content Placeholder 2"/>
          <p:cNvSpPr>
            <a:spLocks noGrp="1"/>
          </p:cNvSpPr>
          <p:nvPr>
            <p:ph sz="quarter" idx="10"/>
          </p:nvPr>
        </p:nvSpPr>
        <p:spPr>
          <a:xfrm>
            <a:off x="224693" y="1125538"/>
            <a:ext cx="5761892" cy="2482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Content Placeholder 5"/>
          <p:cNvSpPr>
            <a:spLocks noGrp="1"/>
          </p:cNvSpPr>
          <p:nvPr>
            <p:ph sz="quarter" idx="11"/>
          </p:nvPr>
        </p:nvSpPr>
        <p:spPr>
          <a:xfrm>
            <a:off x="6205415" y="1125538"/>
            <a:ext cx="5761893" cy="2482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quarter" idx="16"/>
          </p:nvPr>
        </p:nvSpPr>
        <p:spPr>
          <a:xfrm>
            <a:off x="224693" y="3789364"/>
            <a:ext cx="5761892" cy="2484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Content Placeholder 6"/>
          <p:cNvSpPr>
            <a:spLocks noGrp="1"/>
          </p:cNvSpPr>
          <p:nvPr>
            <p:ph sz="quarter" idx="17"/>
          </p:nvPr>
        </p:nvSpPr>
        <p:spPr>
          <a:xfrm>
            <a:off x="6205415" y="3789364"/>
            <a:ext cx="5761893" cy="2484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ext Placeholder 6" title="Sub Title"/>
          <p:cNvSpPr>
            <a:spLocks noGrp="1"/>
          </p:cNvSpPr>
          <p:nvPr>
            <p:ph type="body" sz="quarter" idx="15" hasCustomPrompt="1"/>
          </p:nvPr>
        </p:nvSpPr>
        <p:spPr>
          <a:xfrm>
            <a:off x="224694" y="588219"/>
            <a:ext cx="7983415" cy="246221"/>
          </a:xfrm>
        </p:spPr>
        <p:txBody>
          <a:bodyPr vert="horz" lIns="0" tIns="0" rIns="0" bIns="0" rtlCol="0">
            <a:spAutoFit/>
          </a:bodyPr>
          <a:lstStyle>
            <a:lvl1pPr>
              <a:tabLst>
                <a:tab pos="361950" algn="l"/>
                <a:tab pos="714375" algn="l"/>
              </a:tabLst>
              <a:defRPr lang="en-AU" sz="1600" b="0" baseline="0" dirty="0">
                <a:solidFill>
                  <a:schemeClr val="accent3"/>
                </a:solidFill>
              </a:defRPr>
            </a:lvl1pPr>
          </a:lstStyle>
          <a:p>
            <a:pPr lvl="0"/>
            <a:r>
              <a:rPr lang="en-US" dirty="0"/>
              <a:t>Sub-section title</a:t>
            </a:r>
            <a:endParaRPr lang="en-AU" dirty="0"/>
          </a:p>
        </p:txBody>
      </p:sp>
    </p:spTree>
    <p:extLst>
      <p:ext uri="{BB962C8B-B14F-4D97-AF65-F5344CB8AC3E}">
        <p14:creationId xmlns:p14="http://schemas.microsoft.com/office/powerpoint/2010/main" val="1492831568"/>
      </p:ext>
    </p:extLst>
  </p:cSld>
  <p:clrMapOvr>
    <a:masterClrMapping/>
  </p:clrMapOvr>
  <p:extLst mod="1">
    <p:ext uri="{DCECCB84-F9BA-43D5-87BE-67443E8EF086}">
      <p15:sldGuideLst xmlns="" xmlns:p15="http://schemas.microsoft.com/office/powerpoint/2012/main">
        <p15:guide id="4294967295" pos="3064">
          <p15:clr>
            <a:srgbClr val="FBAE40"/>
          </p15:clr>
        </p15:guide>
        <p15:guide id="4294967295" pos="3176">
          <p15:clr>
            <a:srgbClr val="FBAE40"/>
          </p15:clr>
        </p15:guide>
        <p15:guide id="4294967295" pos="6125">
          <p15:clr>
            <a:srgbClr val="FBAE40"/>
          </p15:clr>
        </p15:guide>
        <p15:guide id="4294967295" pos="115">
          <p15:clr>
            <a:srgbClr val="FBAE40"/>
          </p15:clr>
        </p15:guide>
        <p15:guide id="4294967295" orient="horz" pos="709">
          <p15:clr>
            <a:srgbClr val="FBAE40"/>
          </p15:clr>
        </p15:guide>
        <p15:guide id="4294967295" orient="horz" pos="3952">
          <p15:clr>
            <a:srgbClr val="FBAE40"/>
          </p15:clr>
        </p15:guide>
        <p15:guide id="4294967295" orient="horz" pos="2273">
          <p15:clr>
            <a:srgbClr val="FBAE40"/>
          </p15:clr>
        </p15:guide>
        <p15:guide id="4294967295" orient="horz" pos="238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BFCCD2DE-1147-459E-A1AF-923704489BB1}" type="datetimeFigureOut">
              <a:rPr lang="en-AU" smtClean="0"/>
              <a:t>13/04/2017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E851B6E-4767-4419-BC2E-3D6A78793D57}" type="slidenum">
              <a:rPr lang="en-AU" smtClean="0"/>
              <a:t>‹#›</a:t>
            </a:fld>
            <a:endParaRPr lang="en-AU"/>
          </a:p>
        </p:txBody>
      </p:sp>
    </p:spTree>
    <p:extLst>
      <p:ext uri="{BB962C8B-B14F-4D97-AF65-F5344CB8AC3E}">
        <p14:creationId xmlns:p14="http://schemas.microsoft.com/office/powerpoint/2010/main" val="18647706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column text with summary">
    <p:spTree>
      <p:nvGrpSpPr>
        <p:cNvPr id="1" name=""/>
        <p:cNvGrpSpPr/>
        <p:nvPr/>
      </p:nvGrpSpPr>
      <p:grpSpPr>
        <a:xfrm>
          <a:off x="0" y="0"/>
          <a:ext cx="0" cy="0"/>
          <a:chOff x="0" y="0"/>
          <a:chExt cx="0" cy="0"/>
        </a:xfrm>
      </p:grpSpPr>
      <p:cxnSp>
        <p:nvCxnSpPr>
          <p:cNvPr id="6" name="Straight Connector 5"/>
          <p:cNvCxnSpPr/>
          <p:nvPr userDrawn="1"/>
        </p:nvCxnSpPr>
        <p:spPr>
          <a:xfrm>
            <a:off x="224693" y="1765700"/>
            <a:ext cx="11750431"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23" name="Title 1" title="Title"/>
          <p:cNvSpPr>
            <a:spLocks noGrp="1"/>
          </p:cNvSpPr>
          <p:nvPr>
            <p:ph type="title" hasCustomPrompt="1"/>
          </p:nvPr>
        </p:nvSpPr>
        <p:spPr>
          <a:xfrm>
            <a:off x="223816" y="148329"/>
            <a:ext cx="7983415" cy="391511"/>
          </a:xfrm>
        </p:spPr>
        <p:txBody>
          <a:bodyPr/>
          <a:lstStyle>
            <a:lvl1pPr>
              <a:defRPr/>
            </a:lvl1pPr>
          </a:lstStyle>
          <a:p>
            <a:r>
              <a:rPr lang="en-US" dirty="0"/>
              <a:t>Section title</a:t>
            </a:r>
            <a:endParaRPr lang="en-AU" dirty="0"/>
          </a:p>
        </p:txBody>
      </p:sp>
      <p:sp>
        <p:nvSpPr>
          <p:cNvPr id="25" name="Text Placeholder 11"/>
          <p:cNvSpPr>
            <a:spLocks noGrp="1"/>
          </p:cNvSpPr>
          <p:nvPr>
            <p:ph type="body" sz="quarter" idx="15" hasCustomPrompt="1"/>
          </p:nvPr>
        </p:nvSpPr>
        <p:spPr>
          <a:xfrm>
            <a:off x="223815" y="1125538"/>
            <a:ext cx="11740660" cy="540000"/>
          </a:xfrm>
        </p:spPr>
        <p:txBody>
          <a:bodyPr anchor="ctr" anchorCtr="0">
            <a:noAutofit/>
          </a:bodyPr>
          <a:lstStyle>
            <a:lvl1pPr>
              <a:defRPr sz="1600" b="0" baseline="0">
                <a:solidFill>
                  <a:schemeClr val="bg2"/>
                </a:solidFill>
              </a:defRPr>
            </a:lvl1pPr>
          </a:lstStyle>
          <a:p>
            <a:pPr lvl="0"/>
            <a:r>
              <a:rPr lang="en-US" dirty="0"/>
              <a:t>Summary</a:t>
            </a:r>
          </a:p>
        </p:txBody>
      </p:sp>
      <p:sp>
        <p:nvSpPr>
          <p:cNvPr id="3" name="Content Placeholder 2"/>
          <p:cNvSpPr>
            <a:spLocks noGrp="1"/>
          </p:cNvSpPr>
          <p:nvPr>
            <p:ph sz="quarter" idx="16"/>
          </p:nvPr>
        </p:nvSpPr>
        <p:spPr>
          <a:xfrm>
            <a:off x="223816" y="2024064"/>
            <a:ext cx="11741538" cy="4249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Text Placeholder 6" title="Sub Title"/>
          <p:cNvSpPr>
            <a:spLocks noGrp="1"/>
          </p:cNvSpPr>
          <p:nvPr>
            <p:ph type="body" sz="quarter" idx="17" hasCustomPrompt="1"/>
          </p:nvPr>
        </p:nvSpPr>
        <p:spPr>
          <a:xfrm>
            <a:off x="224694" y="588219"/>
            <a:ext cx="7983415" cy="246221"/>
          </a:xfrm>
        </p:spPr>
        <p:txBody>
          <a:bodyPr vert="horz" lIns="0" tIns="0" rIns="0" bIns="0" rtlCol="0">
            <a:spAutoFit/>
          </a:bodyPr>
          <a:lstStyle>
            <a:lvl1pPr>
              <a:tabLst>
                <a:tab pos="361950" algn="l"/>
                <a:tab pos="714375" algn="l"/>
              </a:tabLst>
              <a:defRPr lang="en-AU" sz="1600" b="0" baseline="0" dirty="0">
                <a:solidFill>
                  <a:schemeClr val="accent3"/>
                </a:solidFill>
              </a:defRPr>
            </a:lvl1pPr>
          </a:lstStyle>
          <a:p>
            <a:pPr lvl="0"/>
            <a:r>
              <a:rPr lang="en-US" dirty="0"/>
              <a:t>Sub-section title</a:t>
            </a:r>
            <a:endParaRPr lang="en-AU" dirty="0"/>
          </a:p>
        </p:txBody>
      </p:sp>
    </p:spTree>
    <p:extLst>
      <p:ext uri="{BB962C8B-B14F-4D97-AF65-F5344CB8AC3E}">
        <p14:creationId xmlns:p14="http://schemas.microsoft.com/office/powerpoint/2010/main" val="465177937"/>
      </p:ext>
    </p:extLst>
  </p:cSld>
  <p:clrMapOvr>
    <a:masterClrMapping/>
  </p:clrMapOvr>
  <p:extLst mod="1">
    <p:ext uri="{DCECCB84-F9BA-43D5-87BE-67443E8EF086}">
      <p15:sldGuideLst xmlns="" xmlns:p15="http://schemas.microsoft.com/office/powerpoint/2012/main">
        <p15:guide id="4294967295" pos="3064">
          <p15:clr>
            <a:srgbClr val="FBAE40"/>
          </p15:clr>
        </p15:guide>
        <p15:guide id="4294967295" pos="3176">
          <p15:clr>
            <a:srgbClr val="FBAE40"/>
          </p15:clr>
        </p15:guide>
        <p15:guide id="4294967295" pos="6124">
          <p15:clr>
            <a:srgbClr val="FBAE40"/>
          </p15:clr>
        </p15:guide>
        <p15:guide id="4294967295" pos="115">
          <p15:clr>
            <a:srgbClr val="FBAE40"/>
          </p15:clr>
        </p15:guide>
        <p15:guide id="4294967295" orient="horz" pos="1275">
          <p15:clr>
            <a:srgbClr val="FBAE40"/>
          </p15:clr>
        </p15:guide>
        <p15:guide id="4294967295" orient="horz" pos="709">
          <p15:clr>
            <a:srgbClr val="FBAE40"/>
          </p15:clr>
        </p15:guide>
        <p15:guide id="4294967295" orient="horz" pos="1049">
          <p15:clr>
            <a:srgbClr val="FBAE40"/>
          </p15:clr>
        </p15:guide>
        <p15:guide id="4294967295" orient="horz" pos="395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 text with summary">
    <p:spTree>
      <p:nvGrpSpPr>
        <p:cNvPr id="1" name=""/>
        <p:cNvGrpSpPr/>
        <p:nvPr/>
      </p:nvGrpSpPr>
      <p:grpSpPr>
        <a:xfrm>
          <a:off x="0" y="0"/>
          <a:ext cx="0" cy="0"/>
          <a:chOff x="0" y="0"/>
          <a:chExt cx="0" cy="0"/>
        </a:xfrm>
      </p:grpSpPr>
      <p:cxnSp>
        <p:nvCxnSpPr>
          <p:cNvPr id="11" name="Straight Connector 10"/>
          <p:cNvCxnSpPr/>
          <p:nvPr userDrawn="1"/>
        </p:nvCxnSpPr>
        <p:spPr>
          <a:xfrm>
            <a:off x="224693" y="1765700"/>
            <a:ext cx="11750431"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5" hasCustomPrompt="1"/>
          </p:nvPr>
        </p:nvSpPr>
        <p:spPr>
          <a:xfrm>
            <a:off x="224693" y="1124968"/>
            <a:ext cx="11740660" cy="540000"/>
          </a:xfrm>
        </p:spPr>
        <p:txBody>
          <a:bodyPr anchor="ctr" anchorCtr="0">
            <a:noAutofit/>
          </a:bodyPr>
          <a:lstStyle>
            <a:lvl1pPr>
              <a:defRPr sz="1600" b="0" baseline="0">
                <a:solidFill>
                  <a:schemeClr val="bg2"/>
                </a:solidFill>
              </a:defRPr>
            </a:lvl1pPr>
          </a:lstStyle>
          <a:p>
            <a:pPr lvl="0"/>
            <a:r>
              <a:rPr lang="en-US" dirty="0"/>
              <a:t>Summary</a:t>
            </a:r>
          </a:p>
        </p:txBody>
      </p:sp>
      <p:sp>
        <p:nvSpPr>
          <p:cNvPr id="24" name="Title 1" title="Title"/>
          <p:cNvSpPr>
            <a:spLocks noGrp="1"/>
          </p:cNvSpPr>
          <p:nvPr>
            <p:ph type="title" hasCustomPrompt="1"/>
          </p:nvPr>
        </p:nvSpPr>
        <p:spPr>
          <a:xfrm>
            <a:off x="224065" y="148329"/>
            <a:ext cx="7983415" cy="391511"/>
          </a:xfrm>
        </p:spPr>
        <p:txBody>
          <a:bodyPr/>
          <a:lstStyle>
            <a:lvl1pPr>
              <a:defRPr/>
            </a:lvl1pPr>
          </a:lstStyle>
          <a:p>
            <a:r>
              <a:rPr lang="en-US" dirty="0"/>
              <a:t>Section title</a:t>
            </a:r>
            <a:endParaRPr lang="en-AU" dirty="0"/>
          </a:p>
        </p:txBody>
      </p:sp>
      <p:sp>
        <p:nvSpPr>
          <p:cNvPr id="3" name="Content Placeholder 2"/>
          <p:cNvSpPr>
            <a:spLocks noGrp="1"/>
          </p:cNvSpPr>
          <p:nvPr>
            <p:ph sz="quarter" idx="16"/>
          </p:nvPr>
        </p:nvSpPr>
        <p:spPr>
          <a:xfrm>
            <a:off x="224693" y="2024063"/>
            <a:ext cx="5761892" cy="42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Content Placeholder 5"/>
          <p:cNvSpPr>
            <a:spLocks noGrp="1"/>
          </p:cNvSpPr>
          <p:nvPr>
            <p:ph sz="quarter" idx="17"/>
          </p:nvPr>
        </p:nvSpPr>
        <p:spPr>
          <a:xfrm>
            <a:off x="6215124" y="2029870"/>
            <a:ext cx="5760000" cy="42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Text Placeholder 6" title="Sub Title"/>
          <p:cNvSpPr>
            <a:spLocks noGrp="1"/>
          </p:cNvSpPr>
          <p:nvPr>
            <p:ph type="body" sz="quarter" idx="18" hasCustomPrompt="1"/>
          </p:nvPr>
        </p:nvSpPr>
        <p:spPr>
          <a:xfrm>
            <a:off x="224694" y="588219"/>
            <a:ext cx="7983415" cy="246221"/>
          </a:xfrm>
        </p:spPr>
        <p:txBody>
          <a:bodyPr vert="horz" lIns="0" tIns="0" rIns="0" bIns="0" rtlCol="0">
            <a:spAutoFit/>
          </a:bodyPr>
          <a:lstStyle>
            <a:lvl1pPr>
              <a:tabLst>
                <a:tab pos="361950" algn="l"/>
                <a:tab pos="714375" algn="l"/>
              </a:tabLst>
              <a:defRPr lang="en-AU" sz="1600" b="0" baseline="0" dirty="0">
                <a:solidFill>
                  <a:schemeClr val="accent3"/>
                </a:solidFill>
              </a:defRPr>
            </a:lvl1pPr>
          </a:lstStyle>
          <a:p>
            <a:pPr lvl="0"/>
            <a:r>
              <a:rPr lang="en-US" dirty="0"/>
              <a:t>Sub-section title</a:t>
            </a:r>
            <a:endParaRPr lang="en-AU" dirty="0"/>
          </a:p>
        </p:txBody>
      </p:sp>
    </p:spTree>
    <p:extLst>
      <p:ext uri="{BB962C8B-B14F-4D97-AF65-F5344CB8AC3E}">
        <p14:creationId xmlns:p14="http://schemas.microsoft.com/office/powerpoint/2010/main" val="435045857"/>
      </p:ext>
    </p:extLst>
  </p:cSld>
  <p:clrMapOvr>
    <a:masterClrMapping/>
  </p:clrMapOvr>
  <p:extLst mod="1">
    <p:ext uri="{DCECCB84-F9BA-43D5-87BE-67443E8EF086}">
      <p15:sldGuideLst xmlns="" xmlns:p15="http://schemas.microsoft.com/office/powerpoint/2012/main">
        <p15:guide id="4294967295" pos="3064">
          <p15:clr>
            <a:srgbClr val="FBAE40"/>
          </p15:clr>
        </p15:guide>
        <p15:guide id="4294967295" orient="horz" pos="709">
          <p15:clr>
            <a:srgbClr val="FBAE40"/>
          </p15:clr>
        </p15:guide>
        <p15:guide id="4294967295" orient="horz" pos="1049">
          <p15:clr>
            <a:srgbClr val="FBAE40"/>
          </p15:clr>
        </p15:guide>
        <p15:guide id="4294967295" orient="horz" pos="1275">
          <p15:clr>
            <a:srgbClr val="FBAE40"/>
          </p15:clr>
        </p15:guide>
        <p15:guide id="4294967295" orient="horz" pos="3952">
          <p15:clr>
            <a:srgbClr val="FBAE40"/>
          </p15:clr>
        </p15:guide>
        <p15:guide id="4294967295" pos="3176">
          <p15:clr>
            <a:srgbClr val="FBAE40"/>
          </p15:clr>
        </p15:guide>
        <p15:guide id="4294967295" pos="6124">
          <p15:clr>
            <a:srgbClr val="FBAE40"/>
          </p15:clr>
        </p15:guide>
        <p15:guide id="4294967295" pos="11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column with summary">
    <p:spTree>
      <p:nvGrpSpPr>
        <p:cNvPr id="1" name=""/>
        <p:cNvGrpSpPr/>
        <p:nvPr/>
      </p:nvGrpSpPr>
      <p:grpSpPr>
        <a:xfrm>
          <a:off x="0" y="0"/>
          <a:ext cx="0" cy="0"/>
          <a:chOff x="0" y="0"/>
          <a:chExt cx="0" cy="0"/>
        </a:xfrm>
      </p:grpSpPr>
      <p:cxnSp>
        <p:nvCxnSpPr>
          <p:cNvPr id="11" name="Straight Connector 10"/>
          <p:cNvCxnSpPr/>
          <p:nvPr userDrawn="1"/>
        </p:nvCxnSpPr>
        <p:spPr>
          <a:xfrm>
            <a:off x="224693" y="1765700"/>
            <a:ext cx="11750431"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5" hasCustomPrompt="1"/>
          </p:nvPr>
        </p:nvSpPr>
        <p:spPr>
          <a:xfrm>
            <a:off x="224064" y="1125538"/>
            <a:ext cx="11740660" cy="540000"/>
          </a:xfrm>
        </p:spPr>
        <p:txBody>
          <a:bodyPr anchor="ctr" anchorCtr="0">
            <a:noAutofit/>
          </a:bodyPr>
          <a:lstStyle>
            <a:lvl1pPr>
              <a:defRPr sz="1600" b="0" baseline="0">
                <a:solidFill>
                  <a:schemeClr val="bg2"/>
                </a:solidFill>
              </a:defRPr>
            </a:lvl1pPr>
          </a:lstStyle>
          <a:p>
            <a:pPr lvl="0"/>
            <a:r>
              <a:rPr lang="en-US" dirty="0"/>
              <a:t>Summary</a:t>
            </a:r>
          </a:p>
        </p:txBody>
      </p:sp>
      <p:sp>
        <p:nvSpPr>
          <p:cNvPr id="24" name="Title 1" title="Title"/>
          <p:cNvSpPr>
            <a:spLocks noGrp="1"/>
          </p:cNvSpPr>
          <p:nvPr>
            <p:ph type="title" hasCustomPrompt="1"/>
          </p:nvPr>
        </p:nvSpPr>
        <p:spPr>
          <a:xfrm>
            <a:off x="224065" y="148329"/>
            <a:ext cx="7983415" cy="391511"/>
          </a:xfrm>
        </p:spPr>
        <p:txBody>
          <a:bodyPr/>
          <a:lstStyle>
            <a:lvl1pPr>
              <a:defRPr/>
            </a:lvl1pPr>
          </a:lstStyle>
          <a:p>
            <a:r>
              <a:rPr lang="en-US" dirty="0"/>
              <a:t>Section title</a:t>
            </a:r>
            <a:endParaRPr lang="en-AU" dirty="0"/>
          </a:p>
        </p:txBody>
      </p:sp>
      <p:sp>
        <p:nvSpPr>
          <p:cNvPr id="3" name="Content Placeholder 2"/>
          <p:cNvSpPr>
            <a:spLocks noGrp="1"/>
          </p:cNvSpPr>
          <p:nvPr>
            <p:ph sz="quarter" idx="16"/>
          </p:nvPr>
        </p:nvSpPr>
        <p:spPr>
          <a:xfrm>
            <a:off x="224065" y="2024063"/>
            <a:ext cx="3757244" cy="42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Content Placeholder 5"/>
          <p:cNvSpPr>
            <a:spLocks noGrp="1"/>
          </p:cNvSpPr>
          <p:nvPr>
            <p:ph sz="quarter" idx="17"/>
          </p:nvPr>
        </p:nvSpPr>
        <p:spPr>
          <a:xfrm>
            <a:off x="4216939" y="2024063"/>
            <a:ext cx="3765938" cy="42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quarter" idx="19"/>
          </p:nvPr>
        </p:nvSpPr>
        <p:spPr>
          <a:xfrm>
            <a:off x="8208109" y="2024063"/>
            <a:ext cx="3767015" cy="42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0" name="Text Placeholder 6" title="Sub Title"/>
          <p:cNvSpPr>
            <a:spLocks noGrp="1"/>
          </p:cNvSpPr>
          <p:nvPr>
            <p:ph type="body" sz="quarter" idx="20" hasCustomPrompt="1"/>
          </p:nvPr>
        </p:nvSpPr>
        <p:spPr>
          <a:xfrm>
            <a:off x="224694" y="588219"/>
            <a:ext cx="7983415" cy="246221"/>
          </a:xfrm>
        </p:spPr>
        <p:txBody>
          <a:bodyPr vert="horz" lIns="0" tIns="0" rIns="0" bIns="0" rtlCol="0">
            <a:spAutoFit/>
          </a:bodyPr>
          <a:lstStyle>
            <a:lvl1pPr>
              <a:tabLst>
                <a:tab pos="361950" algn="l"/>
                <a:tab pos="714375" algn="l"/>
              </a:tabLst>
              <a:defRPr lang="en-AU" sz="1600" b="0" baseline="0" dirty="0">
                <a:solidFill>
                  <a:schemeClr val="accent3"/>
                </a:solidFill>
              </a:defRPr>
            </a:lvl1pPr>
          </a:lstStyle>
          <a:p>
            <a:pPr lvl="0"/>
            <a:r>
              <a:rPr lang="en-US" dirty="0"/>
              <a:t>Sub-section title</a:t>
            </a:r>
            <a:endParaRPr lang="en-AU" dirty="0"/>
          </a:p>
        </p:txBody>
      </p:sp>
    </p:spTree>
    <p:extLst>
      <p:ext uri="{BB962C8B-B14F-4D97-AF65-F5344CB8AC3E}">
        <p14:creationId xmlns:p14="http://schemas.microsoft.com/office/powerpoint/2010/main" val="674438754"/>
      </p:ext>
    </p:extLst>
  </p:cSld>
  <p:clrMapOvr>
    <a:masterClrMapping/>
  </p:clrMapOvr>
  <p:extLst mod="1">
    <p:ext uri="{DCECCB84-F9BA-43D5-87BE-67443E8EF086}">
      <p15:sldGuideLst xmlns="" xmlns:p15="http://schemas.microsoft.com/office/powerpoint/2012/main">
        <p15:guide id="4294967295" pos="2043">
          <p15:clr>
            <a:srgbClr val="FBAE40"/>
          </p15:clr>
        </p15:guide>
        <p15:guide id="4294967295" orient="horz" pos="709">
          <p15:clr>
            <a:srgbClr val="FBAE40"/>
          </p15:clr>
        </p15:guide>
        <p15:guide id="4294967295" orient="horz" pos="1049">
          <p15:clr>
            <a:srgbClr val="FBAE40"/>
          </p15:clr>
        </p15:guide>
        <p15:guide id="4294967295" orient="horz" pos="1275">
          <p15:clr>
            <a:srgbClr val="FBAE40"/>
          </p15:clr>
        </p15:guide>
        <p15:guide id="4294967295" orient="horz" pos="3952">
          <p15:clr>
            <a:srgbClr val="FBAE40"/>
          </p15:clr>
        </p15:guide>
        <p15:guide id="4294967295" pos="2157">
          <p15:clr>
            <a:srgbClr val="FBAE40"/>
          </p15:clr>
        </p15:guide>
        <p15:guide id="4294967295" pos="6124">
          <p15:clr>
            <a:srgbClr val="FBAE40"/>
          </p15:clr>
        </p15:guide>
        <p15:guide id="4294967295" pos="116">
          <p15:clr>
            <a:srgbClr val="FBAE40"/>
          </p15:clr>
        </p15:guide>
        <p15:guide id="4294967295" pos="4083">
          <p15:clr>
            <a:srgbClr val="FBAE40"/>
          </p15:clr>
        </p15:guide>
        <p15:guide id="4294967295" pos="4197">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 x placeholders with summary">
    <p:spTree>
      <p:nvGrpSpPr>
        <p:cNvPr id="1" name=""/>
        <p:cNvGrpSpPr/>
        <p:nvPr/>
      </p:nvGrpSpPr>
      <p:grpSpPr>
        <a:xfrm>
          <a:off x="0" y="0"/>
          <a:ext cx="0" cy="0"/>
          <a:chOff x="0" y="0"/>
          <a:chExt cx="0" cy="0"/>
        </a:xfrm>
      </p:grpSpPr>
      <p:cxnSp>
        <p:nvCxnSpPr>
          <p:cNvPr id="11" name="Straight Connector 10"/>
          <p:cNvCxnSpPr/>
          <p:nvPr userDrawn="1"/>
        </p:nvCxnSpPr>
        <p:spPr>
          <a:xfrm>
            <a:off x="224693" y="1765700"/>
            <a:ext cx="11750431"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5" hasCustomPrompt="1"/>
          </p:nvPr>
        </p:nvSpPr>
        <p:spPr>
          <a:xfrm>
            <a:off x="224064" y="1128412"/>
            <a:ext cx="11740660" cy="540000"/>
          </a:xfrm>
        </p:spPr>
        <p:txBody>
          <a:bodyPr anchor="ctr" anchorCtr="0">
            <a:noAutofit/>
          </a:bodyPr>
          <a:lstStyle>
            <a:lvl1pPr>
              <a:defRPr sz="1600" b="0" baseline="0">
                <a:solidFill>
                  <a:schemeClr val="bg2"/>
                </a:solidFill>
              </a:defRPr>
            </a:lvl1pPr>
          </a:lstStyle>
          <a:p>
            <a:pPr lvl="0"/>
            <a:r>
              <a:rPr lang="en-US" dirty="0"/>
              <a:t>Summary</a:t>
            </a:r>
          </a:p>
        </p:txBody>
      </p:sp>
      <p:sp>
        <p:nvSpPr>
          <p:cNvPr id="24" name="Title 1" title="Title"/>
          <p:cNvSpPr>
            <a:spLocks noGrp="1"/>
          </p:cNvSpPr>
          <p:nvPr>
            <p:ph type="title" hasCustomPrompt="1"/>
          </p:nvPr>
        </p:nvSpPr>
        <p:spPr>
          <a:xfrm>
            <a:off x="224065" y="148329"/>
            <a:ext cx="7983415" cy="391511"/>
          </a:xfrm>
        </p:spPr>
        <p:txBody>
          <a:bodyPr/>
          <a:lstStyle>
            <a:lvl1pPr>
              <a:defRPr/>
            </a:lvl1pPr>
          </a:lstStyle>
          <a:p>
            <a:r>
              <a:rPr lang="en-US" dirty="0"/>
              <a:t>Section title</a:t>
            </a:r>
            <a:endParaRPr lang="en-AU" dirty="0"/>
          </a:p>
        </p:txBody>
      </p:sp>
      <p:sp>
        <p:nvSpPr>
          <p:cNvPr id="3" name="Content Placeholder 2"/>
          <p:cNvSpPr>
            <a:spLocks noGrp="1"/>
          </p:cNvSpPr>
          <p:nvPr>
            <p:ph sz="quarter" idx="16"/>
          </p:nvPr>
        </p:nvSpPr>
        <p:spPr>
          <a:xfrm>
            <a:off x="224064" y="2026825"/>
            <a:ext cx="5761892" cy="20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Content Placeholder 5"/>
          <p:cNvSpPr>
            <a:spLocks noGrp="1"/>
          </p:cNvSpPr>
          <p:nvPr>
            <p:ph sz="quarter" idx="17"/>
          </p:nvPr>
        </p:nvSpPr>
        <p:spPr>
          <a:xfrm>
            <a:off x="6205354" y="2026825"/>
            <a:ext cx="5760000" cy="2034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quarter" idx="19"/>
          </p:nvPr>
        </p:nvSpPr>
        <p:spPr>
          <a:xfrm>
            <a:off x="224064" y="4238626"/>
            <a:ext cx="5761892" cy="2035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Content Placeholder 6"/>
          <p:cNvSpPr>
            <a:spLocks noGrp="1"/>
          </p:cNvSpPr>
          <p:nvPr>
            <p:ph sz="quarter" idx="20"/>
          </p:nvPr>
        </p:nvSpPr>
        <p:spPr>
          <a:xfrm>
            <a:off x="6205354" y="4235581"/>
            <a:ext cx="5760000" cy="2035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Text Placeholder 6" title="Sub Title"/>
          <p:cNvSpPr>
            <a:spLocks noGrp="1"/>
          </p:cNvSpPr>
          <p:nvPr>
            <p:ph type="body" sz="quarter" idx="21" hasCustomPrompt="1"/>
          </p:nvPr>
        </p:nvSpPr>
        <p:spPr>
          <a:xfrm>
            <a:off x="224694" y="588219"/>
            <a:ext cx="7983415" cy="246221"/>
          </a:xfrm>
        </p:spPr>
        <p:txBody>
          <a:bodyPr vert="horz" lIns="0" tIns="0" rIns="0" bIns="0" rtlCol="0">
            <a:spAutoFit/>
          </a:bodyPr>
          <a:lstStyle>
            <a:lvl1pPr>
              <a:tabLst>
                <a:tab pos="361950" algn="l"/>
                <a:tab pos="714375" algn="l"/>
              </a:tabLst>
              <a:defRPr lang="en-AU" sz="1600" b="0" baseline="0" dirty="0">
                <a:solidFill>
                  <a:schemeClr val="accent3"/>
                </a:solidFill>
              </a:defRPr>
            </a:lvl1pPr>
          </a:lstStyle>
          <a:p>
            <a:pPr lvl="0"/>
            <a:r>
              <a:rPr lang="en-US" dirty="0"/>
              <a:t>Sub-section title</a:t>
            </a:r>
            <a:endParaRPr lang="en-AU" dirty="0"/>
          </a:p>
        </p:txBody>
      </p:sp>
    </p:spTree>
    <p:extLst>
      <p:ext uri="{BB962C8B-B14F-4D97-AF65-F5344CB8AC3E}">
        <p14:creationId xmlns:p14="http://schemas.microsoft.com/office/powerpoint/2010/main" val="2141690488"/>
      </p:ext>
    </p:extLst>
  </p:cSld>
  <p:clrMapOvr>
    <a:masterClrMapping/>
  </p:clrMapOvr>
  <p:extLst mod="1">
    <p:ext uri="{DCECCB84-F9BA-43D5-87BE-67443E8EF086}">
      <p15:sldGuideLst xmlns="" xmlns:p15="http://schemas.microsoft.com/office/powerpoint/2012/main">
        <p15:guide id="4294967295" pos="3064">
          <p15:clr>
            <a:srgbClr val="FBAE40"/>
          </p15:clr>
        </p15:guide>
        <p15:guide id="4294967295" orient="horz" pos="709">
          <p15:clr>
            <a:srgbClr val="FBAE40"/>
          </p15:clr>
        </p15:guide>
        <p15:guide id="4294967295" orient="horz" pos="1049">
          <p15:clr>
            <a:srgbClr val="FBAE40"/>
          </p15:clr>
        </p15:guide>
        <p15:guide id="4294967295" orient="horz" pos="1275">
          <p15:clr>
            <a:srgbClr val="FBAE40"/>
          </p15:clr>
        </p15:guide>
        <p15:guide id="4294967295" orient="horz" pos="3952">
          <p15:clr>
            <a:srgbClr val="FBAE40"/>
          </p15:clr>
        </p15:guide>
        <p15:guide id="4294967295" pos="3176">
          <p15:clr>
            <a:srgbClr val="FBAE40"/>
          </p15:clr>
        </p15:guide>
        <p15:guide id="4294967295" pos="6124">
          <p15:clr>
            <a:srgbClr val="FBAE40"/>
          </p15:clr>
        </p15:guide>
        <p15:guide id="4294967295" pos="116">
          <p15:clr>
            <a:srgbClr val="FBAE40"/>
          </p15:clr>
        </p15:guide>
        <p15:guide id="4294967295" orient="horz" pos="2558">
          <p15:clr>
            <a:srgbClr val="FBAE40"/>
          </p15:clr>
        </p15:guide>
        <p15:guide id="4294967295" orient="horz" pos="267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6" name="Round Same Side Corner Rectangle 5"/>
          <p:cNvSpPr/>
          <p:nvPr userDrawn="1"/>
        </p:nvSpPr>
        <p:spPr>
          <a:xfrm rot="5400000">
            <a:off x="1320037" y="2710656"/>
            <a:ext cx="1584000" cy="221538"/>
          </a:xfrm>
          <a:prstGeom prst="round2SameRect">
            <a:avLst>
              <a:gd name="adj1" fmla="val 25926"/>
              <a:gd name="adj2" fmla="val 0"/>
            </a:avLst>
          </a:prstGeom>
          <a:gradFill flip="none" rotWithShape="0">
            <a:gsLst>
              <a:gs pos="0">
                <a:schemeClr val="bg2"/>
              </a:gs>
              <a:gs pos="100000">
                <a:schemeClr val="accent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prstClr val="white"/>
              </a:solidFill>
            </a:endParaRPr>
          </a:p>
        </p:txBody>
      </p:sp>
      <p:sp>
        <p:nvSpPr>
          <p:cNvPr id="35" name="Title 1" title="Title"/>
          <p:cNvSpPr>
            <a:spLocks noGrp="1"/>
          </p:cNvSpPr>
          <p:nvPr>
            <p:ph type="title" hasCustomPrompt="1"/>
          </p:nvPr>
        </p:nvSpPr>
        <p:spPr>
          <a:xfrm>
            <a:off x="2393047" y="2057530"/>
            <a:ext cx="7983415" cy="391511"/>
          </a:xfrm>
        </p:spPr>
        <p:txBody>
          <a:bodyPr anchor="t" anchorCtr="0"/>
          <a:lstStyle>
            <a:lvl1pPr>
              <a:defRPr>
                <a:solidFill>
                  <a:schemeClr val="tx2"/>
                </a:solidFill>
              </a:defRPr>
            </a:lvl1pPr>
          </a:lstStyle>
          <a:p>
            <a:r>
              <a:rPr lang="en-US" dirty="0"/>
              <a:t>Section title</a:t>
            </a:r>
            <a:endParaRPr lang="en-AU" dirty="0"/>
          </a:p>
        </p:txBody>
      </p:sp>
      <p:sp>
        <p:nvSpPr>
          <p:cNvPr id="8" name="Text Placeholder 6" title="Sub Title"/>
          <p:cNvSpPr>
            <a:spLocks noGrp="1"/>
          </p:cNvSpPr>
          <p:nvPr>
            <p:ph type="body" sz="quarter" idx="16" hasCustomPrompt="1"/>
          </p:nvPr>
        </p:nvSpPr>
        <p:spPr>
          <a:xfrm>
            <a:off x="2393676" y="2497420"/>
            <a:ext cx="7983415" cy="246221"/>
          </a:xfrm>
        </p:spPr>
        <p:txBody>
          <a:bodyPr vert="horz" lIns="0" tIns="0" rIns="0" bIns="0" rtlCol="0">
            <a:spAutoFit/>
          </a:bodyPr>
          <a:lstStyle>
            <a:lvl1pPr>
              <a:tabLst>
                <a:tab pos="361950" algn="l"/>
                <a:tab pos="714375" algn="l"/>
              </a:tabLst>
              <a:defRPr lang="en-AU" sz="1600" b="0" baseline="0" dirty="0">
                <a:solidFill>
                  <a:schemeClr val="bg2"/>
                </a:solidFill>
              </a:defRPr>
            </a:lvl1pPr>
          </a:lstStyle>
          <a:p>
            <a:pPr lvl="0"/>
            <a:r>
              <a:rPr lang="en-US" dirty="0"/>
              <a:t>Sub-section title</a:t>
            </a:r>
            <a:endParaRPr lang="en-AU" dirty="0"/>
          </a:p>
        </p:txBody>
      </p:sp>
    </p:spTree>
    <p:extLst>
      <p:ext uri="{BB962C8B-B14F-4D97-AF65-F5344CB8AC3E}">
        <p14:creationId xmlns:p14="http://schemas.microsoft.com/office/powerpoint/2010/main" val="16395245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le 1" title="Title"/>
          <p:cNvSpPr>
            <a:spLocks noGrp="1"/>
          </p:cNvSpPr>
          <p:nvPr>
            <p:ph type="title" hasCustomPrompt="1"/>
          </p:nvPr>
        </p:nvSpPr>
        <p:spPr>
          <a:xfrm>
            <a:off x="3936628" y="5301698"/>
            <a:ext cx="7344880" cy="391511"/>
          </a:xfrm>
        </p:spPr>
        <p:txBody>
          <a:bodyPr>
            <a:noAutofit/>
          </a:bodyPr>
          <a:lstStyle>
            <a:lvl1pPr algn="r">
              <a:defRPr sz="2800">
                <a:solidFill>
                  <a:schemeClr val="bg1"/>
                </a:solidFill>
              </a:defRPr>
            </a:lvl1pPr>
          </a:lstStyle>
          <a:p>
            <a:r>
              <a:rPr lang="en-US" dirty="0"/>
              <a:t>Section title</a:t>
            </a:r>
            <a:endParaRPr lang="en-AU"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77026" y="571684"/>
            <a:ext cx="2255262" cy="1465638"/>
          </a:xfrm>
          <a:prstGeom prst="rect">
            <a:avLst/>
          </a:prstGeom>
          <a:noFill/>
          <a:ln>
            <a:noFill/>
          </a:ln>
        </p:spPr>
      </p:pic>
    </p:spTree>
    <p:extLst>
      <p:ext uri="{BB962C8B-B14F-4D97-AF65-F5344CB8AC3E}">
        <p14:creationId xmlns:p14="http://schemas.microsoft.com/office/powerpoint/2010/main" val="553985427"/>
      </p:ext>
    </p:extLst>
  </p:cSld>
  <p:clrMapOvr>
    <a:masterClrMapping/>
  </p:clrMapOvr>
  <p:extLst mod="1">
    <p:ext uri="{DCECCB84-F9BA-43D5-87BE-67443E8EF086}">
      <p15:sldGuideLst xmlns="" xmlns:p15="http://schemas.microsoft.com/office/powerpoint/2012/main">
        <p15:guide id="4294967295" pos="577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0" y="0"/>
            <a:ext cx="12192000" cy="4991100"/>
          </a:xfrm>
          <a:noFill/>
          <a:ln>
            <a:noFill/>
          </a:ln>
        </p:spPr>
        <p:txBody>
          <a:bodyPr anchor="ctr" anchorCtr="1"/>
          <a:lstStyle>
            <a:lvl1pPr>
              <a:defRPr sz="1000" b="0" baseline="0">
                <a:solidFill>
                  <a:schemeClr val="accent4"/>
                </a:solidFill>
              </a:defRPr>
            </a:lvl1pPr>
          </a:lstStyle>
          <a:p>
            <a:r>
              <a:rPr lang="en-US" dirty="0"/>
              <a:t>Speak to DFD to source appropriate licensed images</a:t>
            </a:r>
            <a:endParaRPr lang="en-AU" dirty="0"/>
          </a:p>
        </p:txBody>
      </p:sp>
      <p:sp>
        <p:nvSpPr>
          <p:cNvPr id="8" name="Rectangle 7"/>
          <p:cNvSpPr/>
          <p:nvPr userDrawn="1"/>
        </p:nvSpPr>
        <p:spPr>
          <a:xfrm>
            <a:off x="0" y="4991100"/>
            <a:ext cx="12192000" cy="14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prstClr val="white"/>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129784"/>
            <a:ext cx="12192000" cy="1728216"/>
          </a:xfrm>
          <a:prstGeom prst="rect">
            <a:avLst/>
          </a:prstGeom>
        </p:spPr>
      </p:pic>
      <p:sp>
        <p:nvSpPr>
          <p:cNvPr id="7" name="Title 1" title="Title"/>
          <p:cNvSpPr>
            <a:spLocks noGrp="1"/>
          </p:cNvSpPr>
          <p:nvPr>
            <p:ph type="title" hasCustomPrompt="1"/>
          </p:nvPr>
        </p:nvSpPr>
        <p:spPr>
          <a:xfrm>
            <a:off x="423986" y="5955117"/>
            <a:ext cx="7344880" cy="391511"/>
          </a:xfrm>
        </p:spPr>
        <p:txBody>
          <a:bodyPr>
            <a:noAutofit/>
          </a:bodyPr>
          <a:lstStyle>
            <a:lvl1pPr algn="l">
              <a:defRPr sz="2800">
                <a:solidFill>
                  <a:schemeClr val="bg1"/>
                </a:solidFill>
              </a:defRPr>
            </a:lvl1pPr>
          </a:lstStyle>
          <a:p>
            <a:r>
              <a:rPr lang="en-US" dirty="0"/>
              <a:t>Section title</a:t>
            </a:r>
            <a:endParaRPr lang="en-AU"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87920" y="5245190"/>
            <a:ext cx="2255262" cy="1465638"/>
          </a:xfrm>
          <a:prstGeom prst="rect">
            <a:avLst/>
          </a:prstGeom>
          <a:noFill/>
          <a:ln>
            <a:noFill/>
          </a:ln>
        </p:spPr>
      </p:pic>
    </p:spTree>
    <p:extLst>
      <p:ext uri="{BB962C8B-B14F-4D97-AF65-F5344CB8AC3E}">
        <p14:creationId xmlns:p14="http://schemas.microsoft.com/office/powerpoint/2010/main" val="90390463"/>
      </p:ext>
    </p:extLst>
  </p:cSld>
  <p:clrMapOvr>
    <a:masterClrMapping/>
  </p:clrMapOvr>
  <p:extLst mod="1">
    <p:ext uri="{DCECCB84-F9BA-43D5-87BE-67443E8EF086}">
      <p15:sldGuideLst xmlns="" xmlns:p15="http://schemas.microsoft.com/office/powerpoint/2012/main">
        <p15:guide id="4294967295" pos="217">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ersonal Profile">
    <p:spTree>
      <p:nvGrpSpPr>
        <p:cNvPr id="1" name=""/>
        <p:cNvGrpSpPr/>
        <p:nvPr/>
      </p:nvGrpSpPr>
      <p:grpSpPr>
        <a:xfrm>
          <a:off x="0" y="0"/>
          <a:ext cx="0" cy="0"/>
          <a:chOff x="0" y="0"/>
          <a:chExt cx="0" cy="0"/>
        </a:xfrm>
      </p:grpSpPr>
      <p:sp>
        <p:nvSpPr>
          <p:cNvPr id="8" name="Picture Placeholder 7"/>
          <p:cNvSpPr>
            <a:spLocks noGrp="1"/>
          </p:cNvSpPr>
          <p:nvPr>
            <p:ph type="pic" sz="quarter" idx="15" hasCustomPrompt="1"/>
          </p:nvPr>
        </p:nvSpPr>
        <p:spPr>
          <a:xfrm>
            <a:off x="224064" y="1123950"/>
            <a:ext cx="3766154" cy="3960000"/>
          </a:xfrm>
        </p:spPr>
        <p:txBody>
          <a:bodyPr/>
          <a:lstStyle>
            <a:lvl1pPr>
              <a:defRPr lang="en-AU" sz="1000" b="0">
                <a:solidFill>
                  <a:schemeClr val="accent4"/>
                </a:solidFill>
              </a:defRPr>
            </a:lvl1pPr>
          </a:lstStyle>
          <a:p>
            <a:r>
              <a:rPr lang="en-AU" dirty="0"/>
              <a:t>Insert CV photo</a:t>
            </a:r>
          </a:p>
        </p:txBody>
      </p:sp>
      <p:sp>
        <p:nvSpPr>
          <p:cNvPr id="10" name="Text Placeholder 9"/>
          <p:cNvSpPr>
            <a:spLocks noGrp="1"/>
          </p:cNvSpPr>
          <p:nvPr>
            <p:ph type="body" sz="quarter" idx="16" hasCustomPrompt="1"/>
          </p:nvPr>
        </p:nvSpPr>
        <p:spPr>
          <a:xfrm>
            <a:off x="224064" y="5264356"/>
            <a:ext cx="3766154" cy="1012212"/>
          </a:xfrm>
          <a:prstGeom prst="round2SameRect">
            <a:avLst>
              <a:gd name="adj1" fmla="val 0"/>
              <a:gd name="adj2" fmla="val 17922"/>
            </a:avLst>
          </a:prstGeom>
          <a:solidFill>
            <a:schemeClr val="accent3"/>
          </a:solidFill>
        </p:spPr>
        <p:txBody>
          <a:bodyPr lIns="144000" tIns="0" rIns="144000" bIns="0" anchor="ctr" anchorCtr="0"/>
          <a:lstStyle>
            <a:lvl1pPr>
              <a:defRPr sz="1200"/>
            </a:lvl1pPr>
            <a:lvl2pPr>
              <a:spcBef>
                <a:spcPts val="0"/>
              </a:spcBef>
              <a:spcAft>
                <a:spcPts val="0"/>
              </a:spcAft>
              <a:defRPr sz="1000" baseline="0"/>
            </a:lvl2pPr>
          </a:lstStyle>
          <a:p>
            <a:pPr lvl="0"/>
            <a:r>
              <a:rPr lang="en-US" dirty="0"/>
              <a:t>Name</a:t>
            </a:r>
          </a:p>
          <a:p>
            <a:pPr lvl="1"/>
            <a:r>
              <a:rPr lang="en-US" dirty="0"/>
              <a:t>Position</a:t>
            </a:r>
          </a:p>
          <a:p>
            <a:pPr lvl="1"/>
            <a:endParaRPr lang="en-US" dirty="0"/>
          </a:p>
          <a:p>
            <a:pPr lvl="1"/>
            <a:r>
              <a:rPr lang="en-US" dirty="0"/>
              <a:t>Email address</a:t>
            </a:r>
          </a:p>
          <a:p>
            <a:pPr lvl="1"/>
            <a:r>
              <a:rPr lang="en-US" dirty="0"/>
              <a:t>Phone number</a:t>
            </a:r>
            <a:endParaRPr lang="en-AU" dirty="0"/>
          </a:p>
        </p:txBody>
      </p:sp>
      <p:sp>
        <p:nvSpPr>
          <p:cNvPr id="12" name="Text Placeholder 11"/>
          <p:cNvSpPr>
            <a:spLocks noGrp="1"/>
          </p:cNvSpPr>
          <p:nvPr>
            <p:ph type="body" sz="quarter" idx="17" hasCustomPrompt="1"/>
          </p:nvPr>
        </p:nvSpPr>
        <p:spPr>
          <a:xfrm>
            <a:off x="4207873" y="1123950"/>
            <a:ext cx="7752860" cy="756000"/>
          </a:xfrm>
        </p:spPr>
        <p:txBody>
          <a:bodyPr anchor="t" anchorCtr="0">
            <a:noAutofit/>
          </a:bodyPr>
          <a:lstStyle>
            <a:lvl1pPr>
              <a:defRPr sz="1200" b="0" baseline="0">
                <a:solidFill>
                  <a:schemeClr val="bg2"/>
                </a:solidFill>
              </a:defRPr>
            </a:lvl1pPr>
          </a:lstStyle>
          <a:p>
            <a:pPr lvl="0"/>
            <a:r>
              <a:rPr lang="en-US" dirty="0"/>
              <a:t>Quote from website</a:t>
            </a:r>
          </a:p>
        </p:txBody>
      </p:sp>
      <p:sp>
        <p:nvSpPr>
          <p:cNvPr id="14" name="Text Placeholder 13"/>
          <p:cNvSpPr>
            <a:spLocks noGrp="1"/>
          </p:cNvSpPr>
          <p:nvPr>
            <p:ph type="body" sz="quarter" idx="18"/>
          </p:nvPr>
        </p:nvSpPr>
        <p:spPr>
          <a:xfrm>
            <a:off x="4207872" y="2028568"/>
            <a:ext cx="3766154" cy="4248000"/>
          </a:xfrm>
        </p:spPr>
        <p:txBody>
          <a:bodyPr/>
          <a:lstStyle>
            <a:lvl1pPr>
              <a:defRPr sz="1050"/>
            </a:lvl1pPr>
            <a:lvl2pPr>
              <a:spcAft>
                <a:spcPts val="0"/>
              </a:spcAft>
              <a:defRPr sz="1050"/>
            </a:lvl2pPr>
            <a:lvl3pPr>
              <a:defRPr sz="1050"/>
            </a:lvl3pPr>
            <a:lvl4pPr marL="182563" indent="-182563">
              <a:spcBef>
                <a:spcPts val="300"/>
              </a:spcBef>
              <a:defRPr sz="1050"/>
            </a:lvl4pPr>
            <a:lvl5pPr marL="357188" indent="-180975">
              <a:spcBef>
                <a:spcPts val="150"/>
              </a:spcBef>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6" name="Text Placeholder 15"/>
          <p:cNvSpPr>
            <a:spLocks noGrp="1"/>
          </p:cNvSpPr>
          <p:nvPr>
            <p:ph type="body" sz="quarter" idx="19"/>
          </p:nvPr>
        </p:nvSpPr>
        <p:spPr>
          <a:xfrm>
            <a:off x="8196385" y="2028568"/>
            <a:ext cx="3766154" cy="4248000"/>
          </a:xfrm>
        </p:spPr>
        <p:txBody>
          <a:bodyPr/>
          <a:lstStyle>
            <a:lvl1pPr>
              <a:defRPr sz="1050"/>
            </a:lvl1pPr>
            <a:lvl2pPr>
              <a:spcAft>
                <a:spcPts val="0"/>
              </a:spcAft>
              <a:defRPr sz="1050"/>
            </a:lvl2pPr>
            <a:lvl3pPr>
              <a:defRPr sz="1050"/>
            </a:lvl3pPr>
            <a:lvl4pPr marL="182563" indent="-182563">
              <a:spcBef>
                <a:spcPts val="300"/>
              </a:spcBef>
              <a:defRPr sz="1050"/>
            </a:lvl4pPr>
            <a:lvl5pPr marL="357188" indent="-180975">
              <a:spcBef>
                <a:spcPts val="150"/>
              </a:spcBef>
              <a:tabLst/>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5" name="Title 1" title="Title"/>
          <p:cNvSpPr>
            <a:spLocks noGrp="1"/>
          </p:cNvSpPr>
          <p:nvPr>
            <p:ph type="title" hasCustomPrompt="1"/>
          </p:nvPr>
        </p:nvSpPr>
        <p:spPr>
          <a:xfrm>
            <a:off x="224065" y="148329"/>
            <a:ext cx="7983415" cy="391511"/>
          </a:xfrm>
        </p:spPr>
        <p:txBody>
          <a:bodyPr/>
          <a:lstStyle>
            <a:lvl1pPr>
              <a:defRPr/>
            </a:lvl1pPr>
          </a:lstStyle>
          <a:p>
            <a:r>
              <a:rPr lang="en-US" dirty="0"/>
              <a:t>Section title</a:t>
            </a:r>
            <a:endParaRPr lang="en-AU" dirty="0"/>
          </a:p>
        </p:txBody>
      </p:sp>
      <p:sp>
        <p:nvSpPr>
          <p:cNvPr id="9" name="Text Placeholder 6" title="Sub Title"/>
          <p:cNvSpPr>
            <a:spLocks noGrp="1"/>
          </p:cNvSpPr>
          <p:nvPr>
            <p:ph type="body" sz="quarter" idx="20" hasCustomPrompt="1"/>
          </p:nvPr>
        </p:nvSpPr>
        <p:spPr>
          <a:xfrm>
            <a:off x="224694" y="588219"/>
            <a:ext cx="7983415" cy="246221"/>
          </a:xfrm>
        </p:spPr>
        <p:txBody>
          <a:bodyPr vert="horz" lIns="0" tIns="0" rIns="0" bIns="0" rtlCol="0">
            <a:spAutoFit/>
          </a:bodyPr>
          <a:lstStyle>
            <a:lvl1pPr>
              <a:tabLst>
                <a:tab pos="361950" algn="l"/>
                <a:tab pos="714375" algn="l"/>
              </a:tabLst>
              <a:defRPr lang="en-AU" sz="1600" b="0" baseline="0" dirty="0">
                <a:solidFill>
                  <a:schemeClr val="accent3"/>
                </a:solidFill>
              </a:defRPr>
            </a:lvl1pPr>
          </a:lstStyle>
          <a:p>
            <a:pPr lvl="0"/>
            <a:r>
              <a:rPr lang="en-US" dirty="0"/>
              <a:t>Sub-section title</a:t>
            </a:r>
            <a:endParaRPr lang="en-AU" dirty="0"/>
          </a:p>
        </p:txBody>
      </p:sp>
    </p:spTree>
    <p:extLst>
      <p:ext uri="{BB962C8B-B14F-4D97-AF65-F5344CB8AC3E}">
        <p14:creationId xmlns:p14="http://schemas.microsoft.com/office/powerpoint/2010/main" val="721359301"/>
      </p:ext>
    </p:extLst>
  </p:cSld>
  <p:clrMapOvr>
    <a:masterClrMapping/>
  </p:clrMapOvr>
  <p:extLst mod="1">
    <p:ext uri="{DCECCB84-F9BA-43D5-87BE-67443E8EF086}">
      <p15:sldGuideLst xmlns="" xmlns:p15="http://schemas.microsoft.com/office/powerpoint/2012/main">
        <p15:guide id="4294967295" pos="114">
          <p15:clr>
            <a:srgbClr val="FBAE40"/>
          </p15:clr>
        </p15:guide>
        <p15:guide id="4294967295" orient="horz" pos="709">
          <p15:clr>
            <a:srgbClr val="FBAE40"/>
          </p15:clr>
        </p15:guide>
        <p15:guide id="4294967295" orient="horz" pos="3952">
          <p15:clr>
            <a:srgbClr val="FBAE40"/>
          </p15:clr>
        </p15:guide>
        <p15:guide id="4294967295" pos="6125">
          <p15:clr>
            <a:srgbClr val="FBAE40"/>
          </p15:clr>
        </p15:guide>
        <p15:guide id="4294967295" pos="2156">
          <p15:clr>
            <a:srgbClr val="FBAE40"/>
          </p15:clr>
        </p15:guide>
        <p15:guide id="4294967295" pos="2042">
          <p15:clr>
            <a:srgbClr val="FBAE40"/>
          </p15:clr>
        </p15:guide>
        <p15:guide id="4294967295" pos="4083">
          <p15:clr>
            <a:srgbClr val="FBAE40"/>
          </p15:clr>
        </p15:guide>
        <p15:guide id="4294967295" pos="4197">
          <p15:clr>
            <a:srgbClr val="FBAE40"/>
          </p15:clr>
        </p15:guide>
        <p15:guide id="4294967295" orient="horz" pos="1275">
          <p15:clr>
            <a:srgbClr val="FBAE40"/>
          </p15:clr>
        </p15:guide>
        <p15:guide id="4294967295" orient="horz" pos="118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8" name="Picture Placeholder 7"/>
          <p:cNvSpPr>
            <a:spLocks noGrp="1"/>
          </p:cNvSpPr>
          <p:nvPr>
            <p:ph type="pic" sz="quarter" idx="15" hasCustomPrompt="1"/>
          </p:nvPr>
        </p:nvSpPr>
        <p:spPr>
          <a:xfrm>
            <a:off x="220180" y="1123950"/>
            <a:ext cx="3766154" cy="3240000"/>
          </a:xfrm>
        </p:spPr>
        <p:txBody>
          <a:bodyPr/>
          <a:lstStyle>
            <a:lvl1pPr>
              <a:defRPr lang="en-AU" sz="1000" b="0">
                <a:solidFill>
                  <a:schemeClr val="accent4"/>
                </a:solidFill>
              </a:defRPr>
            </a:lvl1pPr>
          </a:lstStyle>
          <a:p>
            <a:r>
              <a:rPr lang="en-AU" dirty="0"/>
              <a:t>Insert relevant image</a:t>
            </a:r>
          </a:p>
        </p:txBody>
      </p:sp>
      <p:sp>
        <p:nvSpPr>
          <p:cNvPr id="10" name="Text Placeholder 9"/>
          <p:cNvSpPr>
            <a:spLocks noGrp="1"/>
          </p:cNvSpPr>
          <p:nvPr>
            <p:ph type="body" sz="quarter" idx="16" hasCustomPrompt="1"/>
          </p:nvPr>
        </p:nvSpPr>
        <p:spPr>
          <a:xfrm>
            <a:off x="220180" y="4473800"/>
            <a:ext cx="3766154" cy="1800000"/>
          </a:xfrm>
          <a:prstGeom prst="round2SameRect">
            <a:avLst>
              <a:gd name="adj1" fmla="val 0"/>
              <a:gd name="adj2" fmla="val 17922"/>
            </a:avLst>
          </a:prstGeom>
          <a:solidFill>
            <a:schemeClr val="accent3"/>
          </a:solidFill>
        </p:spPr>
        <p:txBody>
          <a:bodyPr lIns="90000" tIns="90000" rIns="90000" bIns="90000" anchor="t" anchorCtr="0"/>
          <a:lstStyle>
            <a:lvl1pPr>
              <a:defRPr sz="1200" b="0" baseline="0"/>
            </a:lvl1pPr>
            <a:lvl2pPr>
              <a:spcBef>
                <a:spcPts val="600"/>
              </a:spcBef>
              <a:spcAft>
                <a:spcPts val="0"/>
              </a:spcAft>
              <a:defRPr sz="1000" baseline="0"/>
            </a:lvl2pPr>
            <a:lvl3pPr>
              <a:spcBef>
                <a:spcPts val="600"/>
              </a:spcBef>
              <a:defRPr sz="1000">
                <a:solidFill>
                  <a:schemeClr val="bg2"/>
                </a:solidFill>
              </a:defRPr>
            </a:lvl3pPr>
            <a:lvl4pPr>
              <a:spcBef>
                <a:spcPts val="0"/>
              </a:spcBef>
              <a:defRPr sz="1000">
                <a:solidFill>
                  <a:schemeClr val="bg2"/>
                </a:solidFill>
              </a:defRPr>
            </a:lvl4pPr>
            <a:lvl5pPr>
              <a:spcBef>
                <a:spcPts val="0"/>
              </a:spcBef>
              <a:defRPr sz="1000">
                <a:solidFill>
                  <a:schemeClr val="bg2"/>
                </a:solidFill>
              </a:defRPr>
            </a:lvl5pPr>
          </a:lstStyle>
          <a:p>
            <a:pPr lvl="0"/>
            <a:r>
              <a:rPr lang="en-US" dirty="0"/>
              <a:t>Company details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2" name="Text Placeholder 11"/>
          <p:cNvSpPr>
            <a:spLocks noGrp="1"/>
          </p:cNvSpPr>
          <p:nvPr>
            <p:ph type="body" sz="quarter" idx="17" hasCustomPrompt="1"/>
          </p:nvPr>
        </p:nvSpPr>
        <p:spPr>
          <a:xfrm>
            <a:off x="4216402" y="1123950"/>
            <a:ext cx="7752860" cy="756000"/>
          </a:xfrm>
        </p:spPr>
        <p:txBody>
          <a:bodyPr anchor="t" anchorCtr="0">
            <a:noAutofit/>
          </a:bodyPr>
          <a:lstStyle>
            <a:lvl1pPr>
              <a:defRPr sz="1200" b="0" baseline="0">
                <a:solidFill>
                  <a:schemeClr val="bg2"/>
                </a:solidFill>
              </a:defRPr>
            </a:lvl1pPr>
          </a:lstStyle>
          <a:p>
            <a:pPr lvl="0"/>
            <a:r>
              <a:rPr lang="en-US" dirty="0"/>
              <a:t>Quote</a:t>
            </a:r>
          </a:p>
        </p:txBody>
      </p:sp>
      <p:sp>
        <p:nvSpPr>
          <p:cNvPr id="14" name="Text Placeholder 13"/>
          <p:cNvSpPr>
            <a:spLocks noGrp="1"/>
          </p:cNvSpPr>
          <p:nvPr>
            <p:ph type="body" sz="quarter" idx="18"/>
          </p:nvPr>
        </p:nvSpPr>
        <p:spPr>
          <a:xfrm>
            <a:off x="4216402" y="2024063"/>
            <a:ext cx="7755506" cy="4248000"/>
          </a:xfrm>
        </p:spPr>
        <p:txBody>
          <a:bodyPr numCol="2" spcCol="180000"/>
          <a:lstStyle>
            <a:lvl1pPr>
              <a:defRPr sz="1000"/>
            </a:lvl1pPr>
            <a:lvl2pPr>
              <a:defRPr sz="1000"/>
            </a:lvl2pPr>
            <a:lvl3pPr>
              <a:defRPr sz="1000"/>
            </a:lvl3pPr>
            <a:lvl4pPr marL="182563" indent="-182563">
              <a:spcBef>
                <a:spcPts val="300"/>
              </a:spcBef>
              <a:defRPr sz="1000"/>
            </a:lvl4pPr>
            <a:lvl5pPr marL="357188" indent="-180975">
              <a:defRPr sz="1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4" name="Title 1" title="Title"/>
          <p:cNvSpPr>
            <a:spLocks noGrp="1"/>
          </p:cNvSpPr>
          <p:nvPr>
            <p:ph type="title" hasCustomPrompt="1"/>
          </p:nvPr>
        </p:nvSpPr>
        <p:spPr>
          <a:xfrm>
            <a:off x="220181" y="148329"/>
            <a:ext cx="7983415" cy="391511"/>
          </a:xfrm>
        </p:spPr>
        <p:txBody>
          <a:bodyPr/>
          <a:lstStyle>
            <a:lvl1pPr>
              <a:defRPr/>
            </a:lvl1pPr>
          </a:lstStyle>
          <a:p>
            <a:r>
              <a:rPr lang="en-US" dirty="0"/>
              <a:t>Section title</a:t>
            </a:r>
            <a:endParaRPr lang="en-AU" dirty="0"/>
          </a:p>
        </p:txBody>
      </p:sp>
      <p:sp>
        <p:nvSpPr>
          <p:cNvPr id="11" name="Text Placeholder 6" title="Sub Title"/>
          <p:cNvSpPr>
            <a:spLocks noGrp="1"/>
          </p:cNvSpPr>
          <p:nvPr>
            <p:ph type="body" sz="quarter" idx="19" hasCustomPrompt="1"/>
          </p:nvPr>
        </p:nvSpPr>
        <p:spPr>
          <a:xfrm>
            <a:off x="224694" y="588219"/>
            <a:ext cx="7983415" cy="246221"/>
          </a:xfrm>
        </p:spPr>
        <p:txBody>
          <a:bodyPr vert="horz" lIns="0" tIns="0" rIns="0" bIns="0" rtlCol="0">
            <a:spAutoFit/>
          </a:bodyPr>
          <a:lstStyle>
            <a:lvl1pPr>
              <a:tabLst>
                <a:tab pos="361950" algn="l"/>
                <a:tab pos="714375" algn="l"/>
              </a:tabLst>
              <a:defRPr lang="en-AU" sz="1600" b="0" baseline="0" dirty="0">
                <a:solidFill>
                  <a:schemeClr val="accent3"/>
                </a:solidFill>
              </a:defRPr>
            </a:lvl1pPr>
          </a:lstStyle>
          <a:p>
            <a:pPr lvl="0"/>
            <a:r>
              <a:rPr lang="en-US" dirty="0"/>
              <a:t>Sub-section title</a:t>
            </a:r>
            <a:endParaRPr lang="en-AU" dirty="0"/>
          </a:p>
        </p:txBody>
      </p:sp>
    </p:spTree>
    <p:extLst>
      <p:ext uri="{BB962C8B-B14F-4D97-AF65-F5344CB8AC3E}">
        <p14:creationId xmlns:p14="http://schemas.microsoft.com/office/powerpoint/2010/main" val="2529209622"/>
      </p:ext>
    </p:extLst>
  </p:cSld>
  <p:clrMapOvr>
    <a:masterClrMapping/>
  </p:clrMapOvr>
  <p:extLst mod="1">
    <p:ext uri="{DCECCB84-F9BA-43D5-87BE-67443E8EF086}">
      <p15:sldGuideLst xmlns="" xmlns:p15="http://schemas.microsoft.com/office/powerpoint/2012/main">
        <p15:guide id="4294967295" pos="114">
          <p15:clr>
            <a:srgbClr val="FBAE40"/>
          </p15:clr>
        </p15:guide>
        <p15:guide id="4294967295" orient="horz" pos="709">
          <p15:clr>
            <a:srgbClr val="FBAE40"/>
          </p15:clr>
        </p15:guide>
        <p15:guide id="4294967295" pos="6126">
          <p15:clr>
            <a:srgbClr val="FBAE40"/>
          </p15:clr>
        </p15:guide>
        <p15:guide id="4294967295" orient="horz" pos="1185">
          <p15:clr>
            <a:srgbClr val="FBAE40"/>
          </p15:clr>
        </p15:guide>
        <p15:guide id="4294967295" orient="horz" pos="1275">
          <p15:clr>
            <a:srgbClr val="FBAE40"/>
          </p15:clr>
        </p15:guide>
        <p15:guide id="4294967295" orient="horz" pos="3952">
          <p15:clr>
            <a:srgbClr val="FBAE40"/>
          </p15:clr>
        </p15:guide>
        <p15:guide id="4294967295" pos="2042">
          <p15:clr>
            <a:srgbClr val="FBAE40"/>
          </p15:clr>
        </p15:guide>
        <p15:guide id="4294967295" pos="215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x Credentials">
    <p:spTree>
      <p:nvGrpSpPr>
        <p:cNvPr id="1" name=""/>
        <p:cNvGrpSpPr/>
        <p:nvPr/>
      </p:nvGrpSpPr>
      <p:grpSpPr>
        <a:xfrm>
          <a:off x="0" y="0"/>
          <a:ext cx="0" cy="0"/>
          <a:chOff x="0" y="0"/>
          <a:chExt cx="0" cy="0"/>
        </a:xfrm>
      </p:grpSpPr>
      <p:sp>
        <p:nvSpPr>
          <p:cNvPr id="24" name="Title 1" title="Title"/>
          <p:cNvSpPr>
            <a:spLocks noGrp="1"/>
          </p:cNvSpPr>
          <p:nvPr>
            <p:ph type="title" hasCustomPrompt="1"/>
          </p:nvPr>
        </p:nvSpPr>
        <p:spPr>
          <a:xfrm>
            <a:off x="224065" y="148329"/>
            <a:ext cx="7983415" cy="391511"/>
          </a:xfrm>
        </p:spPr>
        <p:txBody>
          <a:bodyPr/>
          <a:lstStyle>
            <a:lvl1pPr>
              <a:defRPr/>
            </a:lvl1pPr>
          </a:lstStyle>
          <a:p>
            <a:r>
              <a:rPr lang="en-US" dirty="0"/>
              <a:t>Section title</a:t>
            </a:r>
            <a:endParaRPr lang="en-AU" dirty="0"/>
          </a:p>
        </p:txBody>
      </p:sp>
      <p:sp>
        <p:nvSpPr>
          <p:cNvPr id="3" name="Picture Placeholder 2"/>
          <p:cNvSpPr>
            <a:spLocks noGrp="1"/>
          </p:cNvSpPr>
          <p:nvPr>
            <p:ph type="pic" sz="quarter" idx="17"/>
          </p:nvPr>
        </p:nvSpPr>
        <p:spPr>
          <a:xfrm>
            <a:off x="222739" y="1122362"/>
            <a:ext cx="1860923" cy="1800000"/>
          </a:xfrm>
        </p:spPr>
        <p:txBody>
          <a:bodyPr/>
          <a:lstStyle>
            <a:lvl1pPr>
              <a:defRPr sz="800" b="0">
                <a:solidFill>
                  <a:schemeClr val="accent4"/>
                </a:solidFill>
              </a:defRPr>
            </a:lvl1pPr>
          </a:lstStyle>
          <a:p>
            <a:r>
              <a:rPr lang="en-US"/>
              <a:t>Click icon to add picture</a:t>
            </a:r>
            <a:endParaRPr lang="en-AU"/>
          </a:p>
        </p:txBody>
      </p:sp>
      <p:sp>
        <p:nvSpPr>
          <p:cNvPr id="29" name="Picture Placeholder 2"/>
          <p:cNvSpPr>
            <a:spLocks noGrp="1"/>
          </p:cNvSpPr>
          <p:nvPr>
            <p:ph type="pic" sz="quarter" idx="21"/>
          </p:nvPr>
        </p:nvSpPr>
        <p:spPr>
          <a:xfrm>
            <a:off x="6205415" y="1122362"/>
            <a:ext cx="1860923" cy="1800000"/>
          </a:xfrm>
        </p:spPr>
        <p:txBody>
          <a:bodyPr/>
          <a:lstStyle>
            <a:lvl1pPr>
              <a:defRPr sz="800" b="0">
                <a:solidFill>
                  <a:schemeClr val="accent4"/>
                </a:solidFill>
              </a:defRPr>
            </a:lvl1pPr>
          </a:lstStyle>
          <a:p>
            <a:r>
              <a:rPr lang="en-US"/>
              <a:t>Click icon to add picture</a:t>
            </a:r>
            <a:endParaRPr lang="en-AU"/>
          </a:p>
        </p:txBody>
      </p:sp>
      <p:sp>
        <p:nvSpPr>
          <p:cNvPr id="32" name="Text Placeholder 3"/>
          <p:cNvSpPr>
            <a:spLocks noGrp="1"/>
          </p:cNvSpPr>
          <p:nvPr>
            <p:ph type="body" sz="quarter" idx="24"/>
          </p:nvPr>
        </p:nvSpPr>
        <p:spPr>
          <a:xfrm>
            <a:off x="2220647" y="1122362"/>
            <a:ext cx="3765938" cy="5148000"/>
          </a:xfrm>
        </p:spPr>
        <p:txBody>
          <a:bodyPr/>
          <a:lstStyle>
            <a:lvl1pPr>
              <a:spcBef>
                <a:spcPts val="600"/>
              </a:spcBef>
              <a:defRPr sz="1100" b="0"/>
            </a:lvl1pPr>
            <a:lvl2pPr>
              <a:spcBef>
                <a:spcPts val="600"/>
              </a:spcBef>
              <a:spcAft>
                <a:spcPts val="0"/>
              </a:spcAft>
              <a:defRPr sz="900">
                <a:solidFill>
                  <a:schemeClr val="bg2"/>
                </a:solidFill>
              </a:defRPr>
            </a:lvl2pPr>
            <a:lvl3pPr>
              <a:spcBef>
                <a:spcPts val="600"/>
              </a:spcBef>
              <a:defRPr sz="800"/>
            </a:lvl3pPr>
            <a:lvl4pPr marL="108000" indent="-108000">
              <a:spcBef>
                <a:spcPts val="300"/>
              </a:spcBef>
              <a:defRPr sz="800"/>
            </a:lvl4pPr>
            <a:lvl5pPr marL="216000" indent="-108000">
              <a:spcBef>
                <a:spcPts val="300"/>
              </a:spcBef>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3" name="Text Placeholder 3"/>
          <p:cNvSpPr>
            <a:spLocks noGrp="1"/>
          </p:cNvSpPr>
          <p:nvPr>
            <p:ph type="body" sz="quarter" idx="25"/>
          </p:nvPr>
        </p:nvSpPr>
        <p:spPr>
          <a:xfrm>
            <a:off x="8199416" y="1122362"/>
            <a:ext cx="3765938" cy="5148000"/>
          </a:xfrm>
        </p:spPr>
        <p:txBody>
          <a:bodyPr/>
          <a:lstStyle>
            <a:lvl1pPr>
              <a:spcBef>
                <a:spcPts val="600"/>
              </a:spcBef>
              <a:defRPr sz="1100" b="0"/>
            </a:lvl1pPr>
            <a:lvl2pPr>
              <a:spcBef>
                <a:spcPts val="600"/>
              </a:spcBef>
              <a:spcAft>
                <a:spcPts val="0"/>
              </a:spcAft>
              <a:defRPr sz="900">
                <a:solidFill>
                  <a:schemeClr val="bg2"/>
                </a:solidFill>
              </a:defRPr>
            </a:lvl2pPr>
            <a:lvl3pPr>
              <a:spcBef>
                <a:spcPts val="600"/>
              </a:spcBef>
              <a:defRPr sz="800"/>
            </a:lvl3pPr>
            <a:lvl4pPr marL="108000" indent="-108000">
              <a:spcBef>
                <a:spcPts val="300"/>
              </a:spcBef>
              <a:defRPr sz="800"/>
            </a:lvl4pPr>
            <a:lvl5pPr marL="216000" indent="-108000">
              <a:spcBef>
                <a:spcPts val="300"/>
              </a:spcBef>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Text Placeholder 9"/>
          <p:cNvSpPr>
            <a:spLocks noGrp="1"/>
          </p:cNvSpPr>
          <p:nvPr>
            <p:ph type="body" sz="quarter" idx="26" hasCustomPrompt="1"/>
          </p:nvPr>
        </p:nvSpPr>
        <p:spPr>
          <a:xfrm>
            <a:off x="222739" y="3023941"/>
            <a:ext cx="1860923" cy="1080000"/>
          </a:xfrm>
          <a:prstGeom prst="round2SameRect">
            <a:avLst>
              <a:gd name="adj1" fmla="val 0"/>
              <a:gd name="adj2" fmla="val 7309"/>
            </a:avLst>
          </a:prstGeom>
          <a:solidFill>
            <a:schemeClr val="accent3"/>
          </a:solidFill>
        </p:spPr>
        <p:txBody>
          <a:bodyPr lIns="36000" tIns="72000" rIns="36000" bIns="36000" anchor="t" anchorCtr="0"/>
          <a:lstStyle>
            <a:lvl1pPr>
              <a:defRPr sz="800" b="0" baseline="0">
                <a:solidFill>
                  <a:schemeClr val="tx2"/>
                </a:solidFill>
              </a:defRPr>
            </a:lvl1pPr>
            <a:lvl2pPr>
              <a:spcBef>
                <a:spcPts val="600"/>
              </a:spcBef>
              <a:spcAft>
                <a:spcPts val="0"/>
              </a:spcAft>
              <a:defRPr sz="800" baseline="0">
                <a:solidFill>
                  <a:schemeClr val="tx2"/>
                </a:solidFill>
              </a:defRPr>
            </a:lvl2pPr>
            <a:lvl3pPr>
              <a:spcBef>
                <a:spcPts val="600"/>
              </a:spcBef>
              <a:defRPr sz="800">
                <a:solidFill>
                  <a:schemeClr val="tx2"/>
                </a:solidFill>
              </a:defRPr>
            </a:lvl3pPr>
            <a:lvl4pPr>
              <a:spcBef>
                <a:spcPts val="0"/>
              </a:spcBef>
              <a:defRPr sz="800">
                <a:solidFill>
                  <a:schemeClr val="tx2"/>
                </a:solidFill>
              </a:defRPr>
            </a:lvl4pPr>
            <a:lvl5pPr>
              <a:spcBef>
                <a:spcPts val="0"/>
              </a:spcBef>
              <a:defRPr sz="800">
                <a:solidFill>
                  <a:schemeClr val="tx2"/>
                </a:solidFill>
              </a:defRPr>
            </a:lvl5pPr>
          </a:lstStyle>
          <a:p>
            <a:pPr lvl="0"/>
            <a:r>
              <a:rPr lang="en-US" dirty="0"/>
              <a:t>Job description (30 words or less)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3" name="Text Placeholder 9"/>
          <p:cNvSpPr>
            <a:spLocks noGrp="1"/>
          </p:cNvSpPr>
          <p:nvPr>
            <p:ph type="body" sz="quarter" idx="27" hasCustomPrompt="1"/>
          </p:nvPr>
        </p:nvSpPr>
        <p:spPr>
          <a:xfrm>
            <a:off x="6205415" y="3023941"/>
            <a:ext cx="1860923" cy="1080000"/>
          </a:xfrm>
          <a:prstGeom prst="round2SameRect">
            <a:avLst>
              <a:gd name="adj1" fmla="val 0"/>
              <a:gd name="adj2" fmla="val 7309"/>
            </a:avLst>
          </a:prstGeom>
          <a:solidFill>
            <a:schemeClr val="accent3"/>
          </a:solidFill>
        </p:spPr>
        <p:txBody>
          <a:bodyPr lIns="36000" tIns="72000" rIns="36000" bIns="36000" anchor="t" anchorCtr="0"/>
          <a:lstStyle>
            <a:lvl1pPr>
              <a:defRPr sz="800" b="0" baseline="0">
                <a:solidFill>
                  <a:schemeClr val="tx2"/>
                </a:solidFill>
              </a:defRPr>
            </a:lvl1pPr>
            <a:lvl2pPr>
              <a:spcBef>
                <a:spcPts val="600"/>
              </a:spcBef>
              <a:spcAft>
                <a:spcPts val="0"/>
              </a:spcAft>
              <a:defRPr sz="800" baseline="0">
                <a:solidFill>
                  <a:schemeClr val="tx2"/>
                </a:solidFill>
              </a:defRPr>
            </a:lvl2pPr>
            <a:lvl3pPr>
              <a:spcBef>
                <a:spcPts val="600"/>
              </a:spcBef>
              <a:defRPr sz="800">
                <a:solidFill>
                  <a:schemeClr val="tx2"/>
                </a:solidFill>
              </a:defRPr>
            </a:lvl3pPr>
            <a:lvl4pPr>
              <a:spcBef>
                <a:spcPts val="0"/>
              </a:spcBef>
              <a:defRPr sz="800">
                <a:solidFill>
                  <a:schemeClr val="tx2"/>
                </a:solidFill>
              </a:defRPr>
            </a:lvl4pPr>
            <a:lvl5pPr>
              <a:spcBef>
                <a:spcPts val="0"/>
              </a:spcBef>
              <a:defRPr sz="800">
                <a:solidFill>
                  <a:schemeClr val="tx2"/>
                </a:solidFill>
              </a:defRPr>
            </a:lvl5pPr>
          </a:lstStyle>
          <a:p>
            <a:pPr lvl="0"/>
            <a:r>
              <a:rPr lang="en-US" dirty="0"/>
              <a:t>Job description (30 words or less)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Text Placeholder 6" title="Sub Title"/>
          <p:cNvSpPr>
            <a:spLocks noGrp="1"/>
          </p:cNvSpPr>
          <p:nvPr>
            <p:ph type="body" sz="quarter" idx="15" hasCustomPrompt="1"/>
          </p:nvPr>
        </p:nvSpPr>
        <p:spPr>
          <a:xfrm>
            <a:off x="224694" y="588219"/>
            <a:ext cx="7983415" cy="246221"/>
          </a:xfrm>
        </p:spPr>
        <p:txBody>
          <a:bodyPr vert="horz" lIns="0" tIns="0" rIns="0" bIns="0" rtlCol="0">
            <a:spAutoFit/>
          </a:bodyPr>
          <a:lstStyle>
            <a:lvl1pPr>
              <a:tabLst>
                <a:tab pos="361950" algn="l"/>
                <a:tab pos="714375" algn="l"/>
              </a:tabLst>
              <a:defRPr lang="en-AU" sz="1600" b="0" baseline="0" dirty="0">
                <a:solidFill>
                  <a:schemeClr val="accent3"/>
                </a:solidFill>
              </a:defRPr>
            </a:lvl1pPr>
          </a:lstStyle>
          <a:p>
            <a:pPr lvl="0"/>
            <a:r>
              <a:rPr lang="en-US" dirty="0"/>
              <a:t>Sub-section title</a:t>
            </a:r>
            <a:endParaRPr lang="en-AU" dirty="0"/>
          </a:p>
        </p:txBody>
      </p:sp>
    </p:spTree>
    <p:extLst>
      <p:ext uri="{BB962C8B-B14F-4D97-AF65-F5344CB8AC3E}">
        <p14:creationId xmlns:p14="http://schemas.microsoft.com/office/powerpoint/2010/main" val="3710607316"/>
      </p:ext>
    </p:extLst>
  </p:cSld>
  <p:clrMapOvr>
    <a:masterClrMapping/>
  </p:clrMapOvr>
  <p:extLst mod="1">
    <p:ext uri="{DCECCB84-F9BA-43D5-87BE-67443E8EF086}">
      <p15:sldGuideLst xmlns="" xmlns:p15="http://schemas.microsoft.com/office/powerpoint/2012/main">
        <p15:guide id="4294967295" pos="115">
          <p15:clr>
            <a:srgbClr val="FBAE40"/>
          </p15:clr>
        </p15:guide>
        <p15:guide id="4294967295" pos="6124">
          <p15:clr>
            <a:srgbClr val="FBAE40"/>
          </p15:clr>
        </p15:guide>
        <p15:guide id="4294967295" pos="3176">
          <p15:clr>
            <a:srgbClr val="FBAE40"/>
          </p15:clr>
        </p15:guide>
        <p15:guide id="4294967295" pos="3064">
          <p15:clr>
            <a:srgbClr val="FBAE40"/>
          </p15:clr>
        </p15:guide>
        <p15:guide id="4294967295" orient="horz" pos="709">
          <p15:clr>
            <a:srgbClr val="FBAE40"/>
          </p15:clr>
        </p15:guide>
        <p15:guide id="4294967295" orient="horz" pos="3952">
          <p15:clr>
            <a:srgbClr val="FBAE40"/>
          </p15:clr>
        </p15:guide>
        <p15:guide id="4294967295" orient="horz" pos="1842">
          <p15:clr>
            <a:srgbClr val="FBAE40"/>
          </p15:clr>
        </p15:guide>
        <p15:guide id="4294967295" pos="1068">
          <p15:clr>
            <a:srgbClr val="FBAE40"/>
          </p15:clr>
        </p15:guide>
        <p15:guide id="4294967295" pos="1136">
          <p15:clr>
            <a:srgbClr val="FBAE40"/>
          </p15:clr>
        </p15:guide>
        <p15:guide id="4294967295" pos="4128">
          <p15:clr>
            <a:srgbClr val="FBAE40"/>
          </p15:clr>
        </p15:guide>
        <p15:guide id="4294967295" pos="419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CCD2DE-1147-459E-A1AF-923704489BB1}" type="datetimeFigureOut">
              <a:rPr lang="en-AU" smtClean="0"/>
              <a:t>13/04/2017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E851B6E-4767-4419-BC2E-3D6A78793D57}" type="slidenum">
              <a:rPr lang="en-AU" smtClean="0"/>
              <a:t>‹#›</a:t>
            </a:fld>
            <a:endParaRPr lang="en-AU"/>
          </a:p>
        </p:txBody>
      </p:sp>
    </p:spTree>
    <p:extLst>
      <p:ext uri="{BB962C8B-B14F-4D97-AF65-F5344CB8AC3E}">
        <p14:creationId xmlns:p14="http://schemas.microsoft.com/office/powerpoint/2010/main" val="3879133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 x Credentials">
    <p:spTree>
      <p:nvGrpSpPr>
        <p:cNvPr id="1" name=""/>
        <p:cNvGrpSpPr/>
        <p:nvPr/>
      </p:nvGrpSpPr>
      <p:grpSpPr>
        <a:xfrm>
          <a:off x="0" y="0"/>
          <a:ext cx="0" cy="0"/>
          <a:chOff x="0" y="0"/>
          <a:chExt cx="0" cy="0"/>
        </a:xfrm>
      </p:grpSpPr>
      <p:sp>
        <p:nvSpPr>
          <p:cNvPr id="24" name="Title 1" title="Title"/>
          <p:cNvSpPr>
            <a:spLocks noGrp="1"/>
          </p:cNvSpPr>
          <p:nvPr>
            <p:ph type="title" hasCustomPrompt="1"/>
          </p:nvPr>
        </p:nvSpPr>
        <p:spPr>
          <a:xfrm>
            <a:off x="224065" y="148329"/>
            <a:ext cx="7983415" cy="391511"/>
          </a:xfrm>
        </p:spPr>
        <p:txBody>
          <a:bodyPr/>
          <a:lstStyle>
            <a:lvl1pPr>
              <a:defRPr/>
            </a:lvl1pPr>
          </a:lstStyle>
          <a:p>
            <a:r>
              <a:rPr lang="en-US" dirty="0"/>
              <a:t>Section title</a:t>
            </a:r>
            <a:endParaRPr lang="en-AU" dirty="0"/>
          </a:p>
        </p:txBody>
      </p:sp>
      <p:sp>
        <p:nvSpPr>
          <p:cNvPr id="3" name="Picture Placeholder 2"/>
          <p:cNvSpPr>
            <a:spLocks noGrp="1"/>
          </p:cNvSpPr>
          <p:nvPr>
            <p:ph type="pic" sz="quarter" idx="17"/>
          </p:nvPr>
        </p:nvSpPr>
        <p:spPr>
          <a:xfrm>
            <a:off x="222739" y="1122362"/>
            <a:ext cx="1860923" cy="1800000"/>
          </a:xfrm>
        </p:spPr>
        <p:txBody>
          <a:bodyPr/>
          <a:lstStyle>
            <a:lvl1pPr>
              <a:defRPr sz="800" b="0">
                <a:solidFill>
                  <a:schemeClr val="accent4"/>
                </a:solidFill>
              </a:defRPr>
            </a:lvl1pPr>
          </a:lstStyle>
          <a:p>
            <a:r>
              <a:rPr lang="en-US"/>
              <a:t>Click icon to add picture</a:t>
            </a:r>
            <a:endParaRPr lang="en-AU"/>
          </a:p>
        </p:txBody>
      </p:sp>
      <p:sp>
        <p:nvSpPr>
          <p:cNvPr id="27" name="Picture Placeholder 2"/>
          <p:cNvSpPr>
            <a:spLocks noGrp="1"/>
          </p:cNvSpPr>
          <p:nvPr>
            <p:ph type="pic" sz="quarter" idx="19"/>
          </p:nvPr>
        </p:nvSpPr>
        <p:spPr>
          <a:xfrm>
            <a:off x="222739" y="3786775"/>
            <a:ext cx="1860923" cy="1800000"/>
          </a:xfrm>
        </p:spPr>
        <p:txBody>
          <a:bodyPr/>
          <a:lstStyle>
            <a:lvl1pPr>
              <a:defRPr sz="800" b="0">
                <a:solidFill>
                  <a:schemeClr val="accent4"/>
                </a:solidFill>
              </a:defRPr>
            </a:lvl1pPr>
          </a:lstStyle>
          <a:p>
            <a:r>
              <a:rPr lang="en-US"/>
              <a:t>Click icon to add picture</a:t>
            </a:r>
            <a:endParaRPr lang="en-AU"/>
          </a:p>
        </p:txBody>
      </p:sp>
      <p:sp>
        <p:nvSpPr>
          <p:cNvPr id="29" name="Picture Placeholder 2"/>
          <p:cNvSpPr>
            <a:spLocks noGrp="1"/>
          </p:cNvSpPr>
          <p:nvPr>
            <p:ph type="pic" sz="quarter" idx="21"/>
          </p:nvPr>
        </p:nvSpPr>
        <p:spPr>
          <a:xfrm>
            <a:off x="6203030" y="1122362"/>
            <a:ext cx="1860923" cy="1800000"/>
          </a:xfrm>
        </p:spPr>
        <p:txBody>
          <a:bodyPr/>
          <a:lstStyle>
            <a:lvl1pPr>
              <a:defRPr sz="800" b="0">
                <a:solidFill>
                  <a:schemeClr val="accent4"/>
                </a:solidFill>
              </a:defRPr>
            </a:lvl1pPr>
          </a:lstStyle>
          <a:p>
            <a:r>
              <a:rPr lang="en-US"/>
              <a:t>Click icon to add picture</a:t>
            </a:r>
            <a:endParaRPr lang="en-AU"/>
          </a:p>
        </p:txBody>
      </p:sp>
      <p:sp>
        <p:nvSpPr>
          <p:cNvPr id="31" name="Picture Placeholder 2"/>
          <p:cNvSpPr>
            <a:spLocks noGrp="1"/>
          </p:cNvSpPr>
          <p:nvPr>
            <p:ph type="pic" sz="quarter" idx="23"/>
          </p:nvPr>
        </p:nvSpPr>
        <p:spPr>
          <a:xfrm>
            <a:off x="6203030" y="3786775"/>
            <a:ext cx="1860923" cy="1800000"/>
          </a:xfrm>
        </p:spPr>
        <p:txBody>
          <a:bodyPr/>
          <a:lstStyle>
            <a:lvl1pPr>
              <a:defRPr sz="800" b="0">
                <a:solidFill>
                  <a:schemeClr val="accent4"/>
                </a:solidFill>
              </a:defRPr>
            </a:lvl1pPr>
          </a:lstStyle>
          <a:p>
            <a:r>
              <a:rPr lang="en-US"/>
              <a:t>Click icon to add picture</a:t>
            </a:r>
            <a:endParaRPr lang="en-AU"/>
          </a:p>
        </p:txBody>
      </p:sp>
      <p:sp>
        <p:nvSpPr>
          <p:cNvPr id="32" name="Text Placeholder 3"/>
          <p:cNvSpPr>
            <a:spLocks noGrp="1"/>
          </p:cNvSpPr>
          <p:nvPr>
            <p:ph type="body" sz="quarter" idx="24"/>
          </p:nvPr>
        </p:nvSpPr>
        <p:spPr>
          <a:xfrm>
            <a:off x="2215802" y="1122362"/>
            <a:ext cx="3766154" cy="2484000"/>
          </a:xfrm>
        </p:spPr>
        <p:txBody>
          <a:bodyPr/>
          <a:lstStyle>
            <a:lvl1pPr>
              <a:spcBef>
                <a:spcPts val="600"/>
              </a:spcBef>
              <a:defRPr sz="1100" b="0"/>
            </a:lvl1pPr>
            <a:lvl2pPr>
              <a:spcBef>
                <a:spcPts val="300"/>
              </a:spcBef>
              <a:spcAft>
                <a:spcPts val="300"/>
              </a:spcAft>
              <a:defRPr sz="900">
                <a:solidFill>
                  <a:schemeClr val="bg2"/>
                </a:solidFill>
              </a:defRPr>
            </a:lvl2pPr>
            <a:lvl3pPr>
              <a:spcBef>
                <a:spcPts val="600"/>
              </a:spcBef>
              <a:defRPr sz="800"/>
            </a:lvl3pPr>
            <a:lvl4pPr marL="108000" indent="-108000">
              <a:spcBef>
                <a:spcPts val="450"/>
              </a:spcBef>
              <a:defRPr sz="800"/>
            </a:lvl4pPr>
            <a:lvl5pPr marL="216000" indent="-108000">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3" name="Text Placeholder 3"/>
          <p:cNvSpPr>
            <a:spLocks noGrp="1"/>
          </p:cNvSpPr>
          <p:nvPr>
            <p:ph type="body" sz="quarter" idx="25"/>
          </p:nvPr>
        </p:nvSpPr>
        <p:spPr>
          <a:xfrm>
            <a:off x="8197340" y="1122362"/>
            <a:ext cx="3766154" cy="2484000"/>
          </a:xfrm>
        </p:spPr>
        <p:txBody>
          <a:bodyPr/>
          <a:lstStyle>
            <a:lvl1pPr>
              <a:spcBef>
                <a:spcPts val="600"/>
              </a:spcBef>
              <a:defRPr sz="1100" b="0"/>
            </a:lvl1pPr>
            <a:lvl2pPr>
              <a:spcBef>
                <a:spcPts val="300"/>
              </a:spcBef>
              <a:spcAft>
                <a:spcPts val="300"/>
              </a:spcAft>
              <a:defRPr sz="900">
                <a:solidFill>
                  <a:schemeClr val="bg2"/>
                </a:solidFill>
              </a:defRPr>
            </a:lvl2pPr>
            <a:lvl3pPr>
              <a:spcBef>
                <a:spcPts val="600"/>
              </a:spcBef>
              <a:defRPr sz="800"/>
            </a:lvl3pPr>
            <a:lvl4pPr marL="108000" indent="-108000">
              <a:spcBef>
                <a:spcPts val="450"/>
              </a:spcBef>
              <a:defRPr sz="800"/>
            </a:lvl4pPr>
            <a:lvl5pPr marL="216000" indent="-108000">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4" name="Text Placeholder 3"/>
          <p:cNvSpPr>
            <a:spLocks noGrp="1"/>
          </p:cNvSpPr>
          <p:nvPr>
            <p:ph type="body" sz="quarter" idx="26"/>
          </p:nvPr>
        </p:nvSpPr>
        <p:spPr>
          <a:xfrm>
            <a:off x="2215802" y="3786775"/>
            <a:ext cx="3766154" cy="2484000"/>
          </a:xfrm>
        </p:spPr>
        <p:txBody>
          <a:bodyPr/>
          <a:lstStyle>
            <a:lvl1pPr>
              <a:spcBef>
                <a:spcPts val="600"/>
              </a:spcBef>
              <a:defRPr sz="1100" b="0"/>
            </a:lvl1pPr>
            <a:lvl2pPr>
              <a:spcBef>
                <a:spcPts val="300"/>
              </a:spcBef>
              <a:spcAft>
                <a:spcPts val="300"/>
              </a:spcAft>
              <a:defRPr sz="900">
                <a:solidFill>
                  <a:schemeClr val="bg2"/>
                </a:solidFill>
              </a:defRPr>
            </a:lvl2pPr>
            <a:lvl3pPr>
              <a:spcBef>
                <a:spcPts val="600"/>
              </a:spcBef>
              <a:defRPr sz="800"/>
            </a:lvl3pPr>
            <a:lvl4pPr marL="108000" indent="-108000">
              <a:spcBef>
                <a:spcPts val="450"/>
              </a:spcBef>
              <a:defRPr sz="800"/>
            </a:lvl4pPr>
            <a:lvl5pPr marL="216000" indent="-108000">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5" name="Text Placeholder 3"/>
          <p:cNvSpPr>
            <a:spLocks noGrp="1"/>
          </p:cNvSpPr>
          <p:nvPr>
            <p:ph type="body" sz="quarter" idx="27"/>
          </p:nvPr>
        </p:nvSpPr>
        <p:spPr>
          <a:xfrm>
            <a:off x="8197340" y="3786775"/>
            <a:ext cx="3766154" cy="2484000"/>
          </a:xfrm>
        </p:spPr>
        <p:txBody>
          <a:bodyPr/>
          <a:lstStyle>
            <a:lvl1pPr>
              <a:spcBef>
                <a:spcPts val="600"/>
              </a:spcBef>
              <a:defRPr sz="1100" b="0"/>
            </a:lvl1pPr>
            <a:lvl2pPr>
              <a:spcBef>
                <a:spcPts val="300"/>
              </a:spcBef>
              <a:spcAft>
                <a:spcPts val="300"/>
              </a:spcAft>
              <a:defRPr sz="900">
                <a:solidFill>
                  <a:schemeClr val="bg2"/>
                </a:solidFill>
              </a:defRPr>
            </a:lvl2pPr>
            <a:lvl3pPr>
              <a:spcBef>
                <a:spcPts val="600"/>
              </a:spcBef>
              <a:defRPr sz="800"/>
            </a:lvl3pPr>
            <a:lvl4pPr marL="108000" indent="-108000">
              <a:spcBef>
                <a:spcPts val="450"/>
              </a:spcBef>
              <a:defRPr sz="800"/>
            </a:lvl4pPr>
            <a:lvl5pPr marL="216000" indent="-108000">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3" name="Text Placeholder 6" title="Sub Title"/>
          <p:cNvSpPr>
            <a:spLocks noGrp="1"/>
          </p:cNvSpPr>
          <p:nvPr>
            <p:ph type="body" sz="quarter" idx="15" hasCustomPrompt="1"/>
          </p:nvPr>
        </p:nvSpPr>
        <p:spPr>
          <a:xfrm>
            <a:off x="224694" y="588219"/>
            <a:ext cx="7983415" cy="246221"/>
          </a:xfrm>
        </p:spPr>
        <p:txBody>
          <a:bodyPr vert="horz" lIns="0" tIns="0" rIns="0" bIns="0" rtlCol="0">
            <a:spAutoFit/>
          </a:bodyPr>
          <a:lstStyle>
            <a:lvl1pPr>
              <a:tabLst>
                <a:tab pos="361950" algn="l"/>
                <a:tab pos="714375" algn="l"/>
              </a:tabLst>
              <a:defRPr lang="en-AU" sz="1600" b="0" baseline="0" dirty="0">
                <a:solidFill>
                  <a:schemeClr val="accent3"/>
                </a:solidFill>
              </a:defRPr>
            </a:lvl1pPr>
          </a:lstStyle>
          <a:p>
            <a:pPr lvl="0"/>
            <a:r>
              <a:rPr lang="en-US" dirty="0"/>
              <a:t>Sub-section title</a:t>
            </a:r>
            <a:endParaRPr lang="en-AU" dirty="0"/>
          </a:p>
        </p:txBody>
      </p:sp>
    </p:spTree>
    <p:extLst>
      <p:ext uri="{BB962C8B-B14F-4D97-AF65-F5344CB8AC3E}">
        <p14:creationId xmlns:p14="http://schemas.microsoft.com/office/powerpoint/2010/main" val="1067556255"/>
      </p:ext>
    </p:extLst>
  </p:cSld>
  <p:clrMapOvr>
    <a:masterClrMapping/>
  </p:clrMapOvr>
  <p:extLst mod="1">
    <p:ext uri="{DCECCB84-F9BA-43D5-87BE-67443E8EF086}">
      <p15:sldGuideLst xmlns="" xmlns:p15="http://schemas.microsoft.com/office/powerpoint/2012/main">
        <p15:guide id="4294967295" orient="horz" pos="709">
          <p15:clr>
            <a:srgbClr val="FBAE40"/>
          </p15:clr>
        </p15:guide>
        <p15:guide id="4294967295" pos="3064">
          <p15:clr>
            <a:srgbClr val="FBAE40"/>
          </p15:clr>
        </p15:guide>
        <p15:guide id="4294967295" pos="3177">
          <p15:clr>
            <a:srgbClr val="FBAE40"/>
          </p15:clr>
        </p15:guide>
        <p15:guide id="4294967295" pos="4130">
          <p15:clr>
            <a:srgbClr val="FBAE40"/>
          </p15:clr>
        </p15:guide>
        <p15:guide id="4294967295" pos="4196">
          <p15:clr>
            <a:srgbClr val="FBAE40"/>
          </p15:clr>
        </p15:guide>
        <p15:guide id="4294967295" pos="6124">
          <p15:clr>
            <a:srgbClr val="FBAE40"/>
          </p15:clr>
        </p15:guide>
        <p15:guide id="4294967295" pos="1136">
          <p15:clr>
            <a:srgbClr val="FBAE40"/>
          </p15:clr>
        </p15:guide>
        <p15:guide id="4294967295" pos="1068">
          <p15:clr>
            <a:srgbClr val="FBAE40"/>
          </p15:clr>
        </p15:guide>
        <p15:guide id="4294967295" pos="116">
          <p15:clr>
            <a:srgbClr val="FBAE40"/>
          </p15:clr>
        </p15:guide>
        <p15:guide id="4294967295" orient="horz" pos="1842">
          <p15:clr>
            <a:srgbClr val="FBAE40"/>
          </p15:clr>
        </p15:guide>
        <p15:guide id="4294967295" orient="horz" pos="2273">
          <p15:clr>
            <a:srgbClr val="FBAE40"/>
          </p15:clr>
        </p15:guide>
        <p15:guide id="4294967295" orient="horz" pos="2387">
          <p15:clr>
            <a:srgbClr val="FBAE40"/>
          </p15:clr>
        </p15:guide>
        <p15:guide id="4294967295" orient="horz" pos="3521">
          <p15:clr>
            <a:srgbClr val="FBAE40"/>
          </p15:clr>
        </p15:guide>
        <p15:guide id="4294967295" orient="horz" pos="395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 x Credentials">
    <p:spTree>
      <p:nvGrpSpPr>
        <p:cNvPr id="1" name=""/>
        <p:cNvGrpSpPr/>
        <p:nvPr/>
      </p:nvGrpSpPr>
      <p:grpSpPr>
        <a:xfrm>
          <a:off x="0" y="0"/>
          <a:ext cx="0" cy="0"/>
          <a:chOff x="0" y="0"/>
          <a:chExt cx="0" cy="0"/>
        </a:xfrm>
      </p:grpSpPr>
      <p:sp>
        <p:nvSpPr>
          <p:cNvPr id="24" name="Title 1" title="Title"/>
          <p:cNvSpPr>
            <a:spLocks noGrp="1"/>
          </p:cNvSpPr>
          <p:nvPr>
            <p:ph type="title" hasCustomPrompt="1"/>
          </p:nvPr>
        </p:nvSpPr>
        <p:spPr>
          <a:xfrm>
            <a:off x="224065" y="148329"/>
            <a:ext cx="7983415" cy="391511"/>
          </a:xfrm>
        </p:spPr>
        <p:txBody>
          <a:bodyPr/>
          <a:lstStyle>
            <a:lvl1pPr>
              <a:defRPr/>
            </a:lvl1pPr>
          </a:lstStyle>
          <a:p>
            <a:r>
              <a:rPr lang="en-US" dirty="0"/>
              <a:t>Section title</a:t>
            </a:r>
            <a:endParaRPr lang="en-AU" dirty="0"/>
          </a:p>
        </p:txBody>
      </p:sp>
      <p:sp>
        <p:nvSpPr>
          <p:cNvPr id="3" name="Picture Placeholder 2"/>
          <p:cNvSpPr>
            <a:spLocks noGrp="1"/>
          </p:cNvSpPr>
          <p:nvPr>
            <p:ph type="pic" sz="quarter" idx="17"/>
          </p:nvPr>
        </p:nvSpPr>
        <p:spPr>
          <a:xfrm>
            <a:off x="222739" y="1122362"/>
            <a:ext cx="1550769" cy="1620000"/>
          </a:xfrm>
        </p:spPr>
        <p:txBody>
          <a:bodyPr/>
          <a:lstStyle>
            <a:lvl1pPr>
              <a:defRPr sz="800" b="0">
                <a:solidFill>
                  <a:schemeClr val="accent4"/>
                </a:solidFill>
              </a:defRPr>
            </a:lvl1pPr>
          </a:lstStyle>
          <a:p>
            <a:r>
              <a:rPr lang="en-US"/>
              <a:t>Click icon to add picture</a:t>
            </a:r>
            <a:endParaRPr lang="en-AU" dirty="0"/>
          </a:p>
        </p:txBody>
      </p:sp>
      <p:sp>
        <p:nvSpPr>
          <p:cNvPr id="27" name="Picture Placeholder 2"/>
          <p:cNvSpPr>
            <a:spLocks noGrp="1"/>
          </p:cNvSpPr>
          <p:nvPr>
            <p:ph type="pic" sz="quarter" idx="19"/>
          </p:nvPr>
        </p:nvSpPr>
        <p:spPr>
          <a:xfrm>
            <a:off x="222739" y="2889250"/>
            <a:ext cx="1550769" cy="1620000"/>
          </a:xfrm>
        </p:spPr>
        <p:txBody>
          <a:bodyPr/>
          <a:lstStyle>
            <a:lvl1pPr>
              <a:defRPr sz="800" b="0">
                <a:solidFill>
                  <a:schemeClr val="accent4"/>
                </a:solidFill>
              </a:defRPr>
            </a:lvl1pPr>
          </a:lstStyle>
          <a:p>
            <a:r>
              <a:rPr lang="en-US"/>
              <a:t>Click icon to add picture</a:t>
            </a:r>
            <a:endParaRPr lang="en-AU"/>
          </a:p>
        </p:txBody>
      </p:sp>
      <p:sp>
        <p:nvSpPr>
          <p:cNvPr id="29" name="Picture Placeholder 2"/>
          <p:cNvSpPr>
            <a:spLocks noGrp="1"/>
          </p:cNvSpPr>
          <p:nvPr>
            <p:ph type="pic" sz="quarter" idx="21"/>
          </p:nvPr>
        </p:nvSpPr>
        <p:spPr>
          <a:xfrm>
            <a:off x="6205416" y="1122362"/>
            <a:ext cx="1550769" cy="1620000"/>
          </a:xfrm>
        </p:spPr>
        <p:txBody>
          <a:bodyPr/>
          <a:lstStyle>
            <a:lvl1pPr>
              <a:defRPr sz="800" b="0">
                <a:solidFill>
                  <a:schemeClr val="accent4"/>
                </a:solidFill>
              </a:defRPr>
            </a:lvl1pPr>
          </a:lstStyle>
          <a:p>
            <a:r>
              <a:rPr lang="en-US"/>
              <a:t>Click icon to add picture</a:t>
            </a:r>
            <a:endParaRPr lang="en-AU" dirty="0"/>
          </a:p>
        </p:txBody>
      </p:sp>
      <p:sp>
        <p:nvSpPr>
          <p:cNvPr id="31" name="Picture Placeholder 2"/>
          <p:cNvSpPr>
            <a:spLocks noGrp="1"/>
          </p:cNvSpPr>
          <p:nvPr>
            <p:ph type="pic" sz="quarter" idx="23"/>
          </p:nvPr>
        </p:nvSpPr>
        <p:spPr>
          <a:xfrm>
            <a:off x="6205416" y="2889250"/>
            <a:ext cx="1550769" cy="1620000"/>
          </a:xfrm>
        </p:spPr>
        <p:txBody>
          <a:bodyPr/>
          <a:lstStyle>
            <a:lvl1pPr>
              <a:defRPr sz="800" b="0">
                <a:solidFill>
                  <a:schemeClr val="accent4"/>
                </a:solidFill>
              </a:defRPr>
            </a:lvl1pPr>
          </a:lstStyle>
          <a:p>
            <a:r>
              <a:rPr lang="en-US"/>
              <a:t>Click icon to add picture</a:t>
            </a:r>
            <a:endParaRPr lang="en-AU"/>
          </a:p>
        </p:txBody>
      </p:sp>
      <p:sp>
        <p:nvSpPr>
          <p:cNvPr id="33" name="Picture Placeholder 2"/>
          <p:cNvSpPr>
            <a:spLocks noGrp="1"/>
          </p:cNvSpPr>
          <p:nvPr>
            <p:ph type="pic" sz="quarter" idx="25"/>
          </p:nvPr>
        </p:nvSpPr>
        <p:spPr>
          <a:xfrm>
            <a:off x="222739" y="4652963"/>
            <a:ext cx="1550769" cy="1620000"/>
          </a:xfrm>
        </p:spPr>
        <p:txBody>
          <a:bodyPr/>
          <a:lstStyle>
            <a:lvl1pPr>
              <a:defRPr sz="800" b="0">
                <a:solidFill>
                  <a:schemeClr val="accent4"/>
                </a:solidFill>
              </a:defRPr>
            </a:lvl1pPr>
          </a:lstStyle>
          <a:p>
            <a:r>
              <a:rPr lang="en-US"/>
              <a:t>Click icon to add picture</a:t>
            </a:r>
            <a:endParaRPr lang="en-AU"/>
          </a:p>
        </p:txBody>
      </p:sp>
      <p:sp>
        <p:nvSpPr>
          <p:cNvPr id="35" name="Picture Placeholder 2"/>
          <p:cNvSpPr>
            <a:spLocks noGrp="1"/>
          </p:cNvSpPr>
          <p:nvPr>
            <p:ph type="pic" sz="quarter" idx="27"/>
          </p:nvPr>
        </p:nvSpPr>
        <p:spPr>
          <a:xfrm>
            <a:off x="6205416" y="4652963"/>
            <a:ext cx="1550769" cy="1620000"/>
          </a:xfrm>
        </p:spPr>
        <p:txBody>
          <a:bodyPr/>
          <a:lstStyle>
            <a:lvl1pPr>
              <a:defRPr sz="800" b="0">
                <a:solidFill>
                  <a:schemeClr val="accent4"/>
                </a:solidFill>
              </a:defRPr>
            </a:lvl1pPr>
          </a:lstStyle>
          <a:p>
            <a:r>
              <a:rPr lang="en-US"/>
              <a:t>Click icon to add picture</a:t>
            </a:r>
            <a:endParaRPr lang="en-AU"/>
          </a:p>
        </p:txBody>
      </p:sp>
      <p:sp>
        <p:nvSpPr>
          <p:cNvPr id="36" name="Text Placeholder 3"/>
          <p:cNvSpPr>
            <a:spLocks noGrp="1"/>
          </p:cNvSpPr>
          <p:nvPr>
            <p:ph type="body" sz="quarter" idx="24"/>
          </p:nvPr>
        </p:nvSpPr>
        <p:spPr>
          <a:xfrm>
            <a:off x="1906954" y="1122362"/>
            <a:ext cx="4076308" cy="1620000"/>
          </a:xfrm>
        </p:spPr>
        <p:txBody>
          <a:bodyPr/>
          <a:lstStyle>
            <a:lvl1pPr>
              <a:spcBef>
                <a:spcPts val="600"/>
              </a:spcBef>
              <a:defRPr sz="1100" b="0"/>
            </a:lvl1pPr>
            <a:lvl2pPr>
              <a:spcBef>
                <a:spcPts val="300"/>
              </a:spcBef>
              <a:spcAft>
                <a:spcPts val="0"/>
              </a:spcAft>
              <a:defRPr sz="900">
                <a:solidFill>
                  <a:schemeClr val="bg2"/>
                </a:solidFill>
              </a:defRPr>
            </a:lvl2pPr>
            <a:lvl3pPr>
              <a:spcBef>
                <a:spcPts val="600"/>
              </a:spcBef>
              <a:defRPr sz="800"/>
            </a:lvl3pPr>
            <a:lvl4pPr marL="108000" indent="-108000">
              <a:spcBef>
                <a:spcPts val="300"/>
              </a:spcBef>
              <a:defRPr sz="800"/>
            </a:lvl4pPr>
            <a:lvl5pPr marL="216000" indent="-108000">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8" name="Text Placeholder 3"/>
          <p:cNvSpPr>
            <a:spLocks noGrp="1"/>
          </p:cNvSpPr>
          <p:nvPr>
            <p:ph type="body" sz="quarter" idx="28"/>
          </p:nvPr>
        </p:nvSpPr>
        <p:spPr>
          <a:xfrm>
            <a:off x="7893538" y="1122362"/>
            <a:ext cx="4076308" cy="1620000"/>
          </a:xfrm>
        </p:spPr>
        <p:txBody>
          <a:bodyPr/>
          <a:lstStyle>
            <a:lvl1pPr>
              <a:spcBef>
                <a:spcPts val="600"/>
              </a:spcBef>
              <a:defRPr sz="1100" b="0"/>
            </a:lvl1pPr>
            <a:lvl2pPr>
              <a:spcBef>
                <a:spcPts val="300"/>
              </a:spcBef>
              <a:spcAft>
                <a:spcPts val="0"/>
              </a:spcAft>
              <a:defRPr sz="900">
                <a:solidFill>
                  <a:schemeClr val="bg2"/>
                </a:solidFill>
              </a:defRPr>
            </a:lvl2pPr>
            <a:lvl3pPr>
              <a:spcBef>
                <a:spcPts val="600"/>
              </a:spcBef>
              <a:defRPr sz="800"/>
            </a:lvl3pPr>
            <a:lvl4pPr marL="108000" indent="-108000">
              <a:spcBef>
                <a:spcPts val="300"/>
              </a:spcBef>
              <a:defRPr sz="800"/>
            </a:lvl4pPr>
            <a:lvl5pPr marL="216000" indent="-108000">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9" name="Text Placeholder 3"/>
          <p:cNvSpPr>
            <a:spLocks noGrp="1"/>
          </p:cNvSpPr>
          <p:nvPr>
            <p:ph type="body" sz="quarter" idx="29"/>
          </p:nvPr>
        </p:nvSpPr>
        <p:spPr>
          <a:xfrm>
            <a:off x="1906954" y="2889250"/>
            <a:ext cx="4076308" cy="1620000"/>
          </a:xfrm>
        </p:spPr>
        <p:txBody>
          <a:bodyPr/>
          <a:lstStyle>
            <a:lvl1pPr>
              <a:spcBef>
                <a:spcPts val="600"/>
              </a:spcBef>
              <a:defRPr sz="1100" b="0"/>
            </a:lvl1pPr>
            <a:lvl2pPr>
              <a:spcBef>
                <a:spcPts val="300"/>
              </a:spcBef>
              <a:spcAft>
                <a:spcPts val="0"/>
              </a:spcAft>
              <a:defRPr sz="900">
                <a:solidFill>
                  <a:schemeClr val="bg2"/>
                </a:solidFill>
              </a:defRPr>
            </a:lvl2pPr>
            <a:lvl3pPr>
              <a:spcBef>
                <a:spcPts val="600"/>
              </a:spcBef>
              <a:defRPr sz="800"/>
            </a:lvl3pPr>
            <a:lvl4pPr marL="108000" indent="-108000">
              <a:spcBef>
                <a:spcPts val="300"/>
              </a:spcBef>
              <a:defRPr sz="800"/>
            </a:lvl4pPr>
            <a:lvl5pPr marL="216000" indent="-108000">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0" name="Text Placeholder 3"/>
          <p:cNvSpPr>
            <a:spLocks noGrp="1"/>
          </p:cNvSpPr>
          <p:nvPr>
            <p:ph type="body" sz="quarter" idx="30"/>
          </p:nvPr>
        </p:nvSpPr>
        <p:spPr>
          <a:xfrm>
            <a:off x="7893538" y="2889250"/>
            <a:ext cx="4076308" cy="1620000"/>
          </a:xfrm>
        </p:spPr>
        <p:txBody>
          <a:bodyPr/>
          <a:lstStyle>
            <a:lvl1pPr>
              <a:spcBef>
                <a:spcPts val="600"/>
              </a:spcBef>
              <a:defRPr sz="1100" b="0"/>
            </a:lvl1pPr>
            <a:lvl2pPr>
              <a:spcBef>
                <a:spcPts val="300"/>
              </a:spcBef>
              <a:spcAft>
                <a:spcPts val="0"/>
              </a:spcAft>
              <a:defRPr sz="900">
                <a:solidFill>
                  <a:schemeClr val="bg2"/>
                </a:solidFill>
              </a:defRPr>
            </a:lvl2pPr>
            <a:lvl3pPr>
              <a:spcBef>
                <a:spcPts val="600"/>
              </a:spcBef>
              <a:defRPr sz="800"/>
            </a:lvl3pPr>
            <a:lvl4pPr marL="108000" indent="-108000">
              <a:spcBef>
                <a:spcPts val="300"/>
              </a:spcBef>
              <a:defRPr sz="800"/>
            </a:lvl4pPr>
            <a:lvl5pPr marL="216000" indent="-108000">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1" name="Text Placeholder 3"/>
          <p:cNvSpPr>
            <a:spLocks noGrp="1"/>
          </p:cNvSpPr>
          <p:nvPr>
            <p:ph type="body" sz="quarter" idx="31"/>
          </p:nvPr>
        </p:nvSpPr>
        <p:spPr>
          <a:xfrm>
            <a:off x="1906954" y="4652963"/>
            <a:ext cx="4076308" cy="1620000"/>
          </a:xfrm>
        </p:spPr>
        <p:txBody>
          <a:bodyPr/>
          <a:lstStyle>
            <a:lvl1pPr>
              <a:spcBef>
                <a:spcPts val="600"/>
              </a:spcBef>
              <a:defRPr sz="1100" b="0"/>
            </a:lvl1pPr>
            <a:lvl2pPr>
              <a:spcBef>
                <a:spcPts val="300"/>
              </a:spcBef>
              <a:spcAft>
                <a:spcPts val="0"/>
              </a:spcAft>
              <a:defRPr sz="900">
                <a:solidFill>
                  <a:schemeClr val="bg2"/>
                </a:solidFill>
              </a:defRPr>
            </a:lvl2pPr>
            <a:lvl3pPr>
              <a:spcBef>
                <a:spcPts val="600"/>
              </a:spcBef>
              <a:defRPr sz="800"/>
            </a:lvl3pPr>
            <a:lvl4pPr marL="108000" indent="-108000">
              <a:spcBef>
                <a:spcPts val="300"/>
              </a:spcBef>
              <a:defRPr sz="800"/>
            </a:lvl4pPr>
            <a:lvl5pPr marL="216000" indent="-108000">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2" name="Text Placeholder 3"/>
          <p:cNvSpPr>
            <a:spLocks noGrp="1"/>
          </p:cNvSpPr>
          <p:nvPr>
            <p:ph type="body" sz="quarter" idx="32"/>
          </p:nvPr>
        </p:nvSpPr>
        <p:spPr>
          <a:xfrm>
            <a:off x="7893538" y="4652963"/>
            <a:ext cx="4076308" cy="1620000"/>
          </a:xfrm>
        </p:spPr>
        <p:txBody>
          <a:bodyPr/>
          <a:lstStyle>
            <a:lvl1pPr>
              <a:spcBef>
                <a:spcPts val="600"/>
              </a:spcBef>
              <a:defRPr sz="1100" b="0"/>
            </a:lvl1pPr>
            <a:lvl2pPr>
              <a:spcBef>
                <a:spcPts val="300"/>
              </a:spcBef>
              <a:spcAft>
                <a:spcPts val="0"/>
              </a:spcAft>
              <a:defRPr sz="900">
                <a:solidFill>
                  <a:schemeClr val="bg2"/>
                </a:solidFill>
              </a:defRPr>
            </a:lvl2pPr>
            <a:lvl3pPr>
              <a:spcBef>
                <a:spcPts val="600"/>
              </a:spcBef>
              <a:defRPr sz="800"/>
            </a:lvl3pPr>
            <a:lvl4pPr marL="108000" indent="-108000">
              <a:spcBef>
                <a:spcPts val="300"/>
              </a:spcBef>
              <a:defRPr sz="800"/>
            </a:lvl4pPr>
            <a:lvl5pPr marL="216000" indent="-108000">
              <a:defRPr sz="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7" name="Text Placeholder 6" title="Sub Title"/>
          <p:cNvSpPr>
            <a:spLocks noGrp="1"/>
          </p:cNvSpPr>
          <p:nvPr>
            <p:ph type="body" sz="quarter" idx="15" hasCustomPrompt="1"/>
          </p:nvPr>
        </p:nvSpPr>
        <p:spPr>
          <a:xfrm>
            <a:off x="224694" y="588219"/>
            <a:ext cx="7983415" cy="246221"/>
          </a:xfrm>
        </p:spPr>
        <p:txBody>
          <a:bodyPr vert="horz" lIns="0" tIns="0" rIns="0" bIns="0" rtlCol="0">
            <a:spAutoFit/>
          </a:bodyPr>
          <a:lstStyle>
            <a:lvl1pPr>
              <a:tabLst>
                <a:tab pos="361950" algn="l"/>
                <a:tab pos="714375" algn="l"/>
              </a:tabLst>
              <a:defRPr lang="en-AU" sz="1600" b="0" baseline="0" dirty="0">
                <a:solidFill>
                  <a:schemeClr val="accent3"/>
                </a:solidFill>
              </a:defRPr>
            </a:lvl1pPr>
          </a:lstStyle>
          <a:p>
            <a:pPr lvl="0"/>
            <a:r>
              <a:rPr lang="en-US" dirty="0"/>
              <a:t>Sub-section title</a:t>
            </a:r>
            <a:endParaRPr lang="en-AU" dirty="0"/>
          </a:p>
        </p:txBody>
      </p:sp>
    </p:spTree>
    <p:extLst>
      <p:ext uri="{BB962C8B-B14F-4D97-AF65-F5344CB8AC3E}">
        <p14:creationId xmlns:p14="http://schemas.microsoft.com/office/powerpoint/2010/main" val="4165924943"/>
      </p:ext>
    </p:extLst>
  </p:cSld>
  <p:clrMapOvr>
    <a:masterClrMapping/>
  </p:clrMapOvr>
  <p:extLst mod="1">
    <p:ext uri="{DCECCB84-F9BA-43D5-87BE-67443E8EF086}">
      <p15:sldGuideLst xmlns="" xmlns:p15="http://schemas.microsoft.com/office/powerpoint/2012/main">
        <p15:guide id="4294967295" orient="horz" pos="3952">
          <p15:clr>
            <a:srgbClr val="FBAE40"/>
          </p15:clr>
        </p15:guide>
        <p15:guide id="4294967295" orient="horz" pos="709">
          <p15:clr>
            <a:srgbClr val="FBAE40"/>
          </p15:clr>
        </p15:guide>
        <p15:guide id="4294967295" orient="horz" pos="1729">
          <p15:clr>
            <a:srgbClr val="FBAE40"/>
          </p15:clr>
        </p15:guide>
        <p15:guide id="4294967295" orient="horz" pos="1820">
          <p15:clr>
            <a:srgbClr val="FBAE40"/>
          </p15:clr>
        </p15:guide>
        <p15:guide id="4294967295" orient="horz" pos="2840">
          <p15:clr>
            <a:srgbClr val="FBAE40"/>
          </p15:clr>
        </p15:guide>
        <p15:guide id="4294967295" orient="horz" pos="2931">
          <p15:clr>
            <a:srgbClr val="FBAE40"/>
          </p15:clr>
        </p15:guide>
        <p15:guide id="4294967295" pos="115">
          <p15:clr>
            <a:srgbClr val="FBAE40"/>
          </p15:clr>
        </p15:guide>
        <p15:guide id="4294967295" pos="908">
          <p15:clr>
            <a:srgbClr val="FBAE40"/>
          </p15:clr>
        </p15:guide>
        <p15:guide id="4294967295" pos="976">
          <p15:clr>
            <a:srgbClr val="FBAE40"/>
          </p15:clr>
        </p15:guide>
        <p15:guide id="4294967295" pos="3064">
          <p15:clr>
            <a:srgbClr val="FBAE40"/>
          </p15:clr>
        </p15:guide>
        <p15:guide id="4294967295" pos="3176">
          <p15:clr>
            <a:srgbClr val="FBAE40"/>
          </p15:clr>
        </p15:guide>
        <p15:guide id="4294967295" pos="3971">
          <p15:clr>
            <a:srgbClr val="FBAE40"/>
          </p15:clr>
        </p15:guide>
        <p15:guide id="4294967295" pos="4040">
          <p15:clr>
            <a:srgbClr val="FBAE40"/>
          </p15:clr>
        </p15:guide>
        <p15:guide id="4294967295" pos="6125">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ver Option 1">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751" y="0"/>
            <a:ext cx="12188249" cy="6858000"/>
          </a:xfrm>
          <a:prstGeom prst="rect">
            <a:avLst/>
          </a:prstGeom>
        </p:spPr>
      </p:pic>
      <p:sp>
        <p:nvSpPr>
          <p:cNvPr id="7" name="Title 1" title="Title"/>
          <p:cNvSpPr>
            <a:spLocks noGrp="1"/>
          </p:cNvSpPr>
          <p:nvPr>
            <p:ph type="title"/>
          </p:nvPr>
        </p:nvSpPr>
        <p:spPr>
          <a:xfrm>
            <a:off x="3968749" y="4870811"/>
            <a:ext cx="7312759" cy="430887"/>
          </a:xfrm>
        </p:spPr>
        <p:txBody>
          <a:bodyPr>
            <a:spAutoFit/>
          </a:bodyPr>
          <a:lstStyle>
            <a:lvl1pPr algn="r">
              <a:defRPr sz="2800">
                <a:solidFill>
                  <a:schemeClr val="bg1"/>
                </a:solidFill>
              </a:defRPr>
            </a:lvl1pPr>
          </a:lstStyle>
          <a:p>
            <a:r>
              <a:rPr lang="en-US"/>
              <a:t>Click to edit Master title style</a:t>
            </a:r>
            <a:endParaRPr lang="en-AU" dirty="0"/>
          </a:p>
        </p:txBody>
      </p:sp>
      <p:sp>
        <p:nvSpPr>
          <p:cNvPr id="10" name="Text Placeholder 6" title="Sub Title"/>
          <p:cNvSpPr>
            <a:spLocks noGrp="1"/>
          </p:cNvSpPr>
          <p:nvPr>
            <p:ph type="body" sz="quarter" idx="13" hasCustomPrompt="1"/>
          </p:nvPr>
        </p:nvSpPr>
        <p:spPr>
          <a:xfrm>
            <a:off x="3968749" y="5418381"/>
            <a:ext cx="7312759" cy="276999"/>
          </a:xfrm>
        </p:spPr>
        <p:txBody>
          <a:bodyPr>
            <a:spAutoFit/>
          </a:bodyPr>
          <a:lstStyle>
            <a:lvl1pPr algn="r">
              <a:defRPr sz="1800" b="0" baseline="0">
                <a:solidFill>
                  <a:schemeClr val="accent3"/>
                </a:solidFill>
              </a:defRPr>
            </a:lvl1pPr>
          </a:lstStyle>
          <a:p>
            <a:pPr lvl="0"/>
            <a:r>
              <a:rPr lang="en-US" dirty="0"/>
              <a:t>Sub-section title</a:t>
            </a:r>
            <a:endParaRPr lang="en-AU" dirty="0"/>
          </a:p>
        </p:txBody>
      </p:sp>
      <p:sp>
        <p:nvSpPr>
          <p:cNvPr id="3" name="Text Placeholder 2" title="DraftBox"/>
          <p:cNvSpPr>
            <a:spLocks noGrp="1"/>
          </p:cNvSpPr>
          <p:nvPr>
            <p:ph type="body" sz="quarter" idx="14" hasCustomPrompt="1"/>
          </p:nvPr>
        </p:nvSpPr>
        <p:spPr>
          <a:xfrm>
            <a:off x="6197600" y="5985266"/>
            <a:ext cx="5083908" cy="184666"/>
          </a:xfrm>
        </p:spPr>
        <p:txBody>
          <a:bodyPr vert="horz" lIns="0" tIns="0" rIns="0" bIns="0" rtlCol="0">
            <a:spAutoFit/>
          </a:bodyPr>
          <a:lstStyle>
            <a:lvl1pPr algn="r">
              <a:defRPr lang="en-AU" sz="1200" b="0" baseline="0" dirty="0">
                <a:solidFill>
                  <a:schemeClr val="accent3"/>
                </a:solidFill>
              </a:defRPr>
            </a:lvl1pPr>
          </a:lstStyle>
          <a:p>
            <a:pPr lvl="0" algn="r"/>
            <a:r>
              <a:rPr lang="en-US" dirty="0"/>
              <a:t>Date</a:t>
            </a:r>
            <a:endParaRPr lang="en-AU" dirty="0"/>
          </a:p>
        </p:txBody>
      </p:sp>
      <p:sp>
        <p:nvSpPr>
          <p:cNvPr id="12" name="Slide Number Placeholder 11" title="DraftBox"/>
          <p:cNvSpPr txBox="1">
            <a:spLocks/>
          </p:cNvSpPr>
          <p:nvPr userDrawn="1"/>
        </p:nvSpPr>
        <p:spPr>
          <a:xfrm>
            <a:off x="8540374" y="6630571"/>
            <a:ext cx="2741135" cy="92333"/>
          </a:xfrm>
          <a:prstGeom prst="rect">
            <a:avLst/>
          </a:prstGeom>
        </p:spPr>
        <p:txBody>
          <a:bodyPr vert="horz" wrap="none" lIns="0" tIns="0" rIns="0" bIns="0" rtlCol="0" anchor="b" anchorCtr="0">
            <a:spAutoFit/>
          </a:bodyPr>
          <a:lstStyle>
            <a:defPPr>
              <a:defRPr lang="en-US"/>
            </a:defPPr>
            <a:lvl1pPr marL="0" algn="r" defTabSz="914400" rtl="0" eaLnBrk="1" latinLnBrk="0" hangingPunct="1">
              <a:defRPr sz="800" kern="1200">
                <a:solidFill>
                  <a:schemeClr val="tx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600" dirty="0">
                <a:solidFill>
                  <a:srgbClr val="B9E0F7"/>
                </a:solidFill>
              </a:rPr>
              <a:t>Liability limited by a scheme approved under Professional Standards Legislation</a:t>
            </a:r>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77026" y="571684"/>
            <a:ext cx="2255262" cy="1465638"/>
          </a:xfrm>
          <a:prstGeom prst="rect">
            <a:avLst/>
          </a:prstGeom>
          <a:noFill/>
          <a:ln>
            <a:noFill/>
          </a:ln>
        </p:spPr>
      </p:pic>
    </p:spTree>
    <p:extLst>
      <p:ext uri="{BB962C8B-B14F-4D97-AF65-F5344CB8AC3E}">
        <p14:creationId xmlns:p14="http://schemas.microsoft.com/office/powerpoint/2010/main" val="2762582283"/>
      </p:ext>
    </p:extLst>
  </p:cSld>
  <p:clrMapOvr>
    <a:masterClrMapping/>
  </p:clrMapOvr>
  <p:extLst mod="1">
    <p:ext uri="{DCECCB84-F9BA-43D5-87BE-67443E8EF086}">
      <p15:sldGuideLst xmlns="" xmlns:p15="http://schemas.microsoft.com/office/powerpoint/2012/main">
        <p15:guide id="4294967295" pos="577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ver Option 2">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title="Title"/>
          <p:cNvSpPr>
            <a:spLocks noGrp="1"/>
          </p:cNvSpPr>
          <p:nvPr>
            <p:ph type="title" hasCustomPrompt="1"/>
          </p:nvPr>
        </p:nvSpPr>
        <p:spPr>
          <a:xfrm>
            <a:off x="3950678" y="3117054"/>
            <a:ext cx="7344880" cy="430887"/>
          </a:xfrm>
        </p:spPr>
        <p:txBody>
          <a:bodyPr>
            <a:spAutoFit/>
          </a:bodyPr>
          <a:lstStyle>
            <a:lvl1pPr algn="r">
              <a:defRPr sz="2800">
                <a:solidFill>
                  <a:schemeClr val="bg1"/>
                </a:solidFill>
              </a:defRPr>
            </a:lvl1pPr>
          </a:lstStyle>
          <a:p>
            <a:r>
              <a:rPr lang="en-US" dirty="0"/>
              <a:t>Click to edit master title style</a:t>
            </a:r>
            <a:endParaRPr lang="en-AU" dirty="0"/>
          </a:p>
        </p:txBody>
      </p:sp>
      <p:sp>
        <p:nvSpPr>
          <p:cNvPr id="8" name="Text Placeholder 6" title="Sub Title"/>
          <p:cNvSpPr>
            <a:spLocks noGrp="1"/>
          </p:cNvSpPr>
          <p:nvPr>
            <p:ph type="body" sz="quarter" idx="13" hasCustomPrompt="1"/>
          </p:nvPr>
        </p:nvSpPr>
        <p:spPr>
          <a:xfrm>
            <a:off x="3950678" y="3670351"/>
            <a:ext cx="7344880" cy="276999"/>
          </a:xfrm>
        </p:spPr>
        <p:txBody>
          <a:bodyPr>
            <a:spAutoFit/>
          </a:bodyPr>
          <a:lstStyle>
            <a:lvl1pPr algn="r">
              <a:defRPr sz="1800" b="0" baseline="0">
                <a:solidFill>
                  <a:schemeClr val="accent3"/>
                </a:solidFill>
              </a:defRPr>
            </a:lvl1pPr>
          </a:lstStyle>
          <a:p>
            <a:pPr lvl="0"/>
            <a:r>
              <a:rPr lang="en-US" dirty="0"/>
              <a:t>Sub-section title</a:t>
            </a:r>
            <a:endParaRPr lang="en-AU" dirty="0"/>
          </a:p>
        </p:txBody>
      </p:sp>
      <p:sp>
        <p:nvSpPr>
          <p:cNvPr id="6" name="Picture Placeholder 5"/>
          <p:cNvSpPr>
            <a:spLocks noGrp="1"/>
          </p:cNvSpPr>
          <p:nvPr>
            <p:ph type="pic" sz="quarter" idx="14" hasCustomPrompt="1"/>
          </p:nvPr>
        </p:nvSpPr>
        <p:spPr>
          <a:xfrm>
            <a:off x="0" y="4578181"/>
            <a:ext cx="3727938" cy="1762125"/>
          </a:xfrm>
        </p:spPr>
        <p:txBody>
          <a:bodyPr/>
          <a:lstStyle>
            <a:lvl1pPr>
              <a:defRPr lang="en-AU" sz="800" b="0">
                <a:solidFill>
                  <a:schemeClr val="accent6"/>
                </a:solidFill>
              </a:defRPr>
            </a:lvl1pPr>
          </a:lstStyle>
          <a:p>
            <a:r>
              <a:rPr lang="en-US" dirty="0"/>
              <a:t>Speak to DFD to source appropriate licensed images</a:t>
            </a:r>
            <a:endParaRPr lang="en-AU" dirty="0"/>
          </a:p>
        </p:txBody>
      </p:sp>
      <p:sp>
        <p:nvSpPr>
          <p:cNvPr id="9" name="Picture Placeholder 8"/>
          <p:cNvSpPr>
            <a:spLocks noGrp="1"/>
          </p:cNvSpPr>
          <p:nvPr>
            <p:ph type="pic" sz="quarter" idx="15" hasCustomPrompt="1"/>
          </p:nvPr>
        </p:nvSpPr>
        <p:spPr>
          <a:xfrm>
            <a:off x="3950677" y="4578181"/>
            <a:ext cx="3774831" cy="1762125"/>
          </a:xfrm>
        </p:spPr>
        <p:txBody>
          <a:bodyPr/>
          <a:lstStyle>
            <a:lvl1pPr>
              <a:defRPr sz="800" b="0">
                <a:solidFill>
                  <a:schemeClr val="accent6"/>
                </a:solidFill>
              </a:defRPr>
            </a:lvl1pPr>
          </a:lstStyle>
          <a:p>
            <a:r>
              <a:rPr lang="en-US" dirty="0"/>
              <a:t>Speak to DFD to source appropriate licensed images</a:t>
            </a:r>
            <a:endParaRPr lang="en-AU" dirty="0"/>
          </a:p>
        </p:txBody>
      </p:sp>
      <p:sp>
        <p:nvSpPr>
          <p:cNvPr id="13" name="Picture Placeholder 8"/>
          <p:cNvSpPr>
            <a:spLocks noGrp="1"/>
          </p:cNvSpPr>
          <p:nvPr>
            <p:ph type="pic" sz="quarter" idx="17" hasCustomPrompt="1"/>
          </p:nvPr>
        </p:nvSpPr>
        <p:spPr>
          <a:xfrm>
            <a:off x="7948246" y="4578181"/>
            <a:ext cx="3774831" cy="1762125"/>
          </a:xfrm>
          <a:prstGeom prst="round1Rect">
            <a:avLst/>
          </a:prstGeom>
        </p:spPr>
        <p:txBody>
          <a:bodyPr/>
          <a:lstStyle>
            <a:lvl1pPr>
              <a:defRPr sz="800" b="0">
                <a:solidFill>
                  <a:schemeClr val="accent6"/>
                </a:solidFill>
              </a:defRPr>
            </a:lvl1pPr>
          </a:lstStyle>
          <a:p>
            <a:r>
              <a:rPr lang="en-US" dirty="0"/>
              <a:t>Speak to DFD to source appropriate licensed images</a:t>
            </a:r>
            <a:endParaRPr lang="en-AU" dirty="0"/>
          </a:p>
        </p:txBody>
      </p:sp>
      <p:sp>
        <p:nvSpPr>
          <p:cNvPr id="11" name="Text Placeholder 2" title="DraftBox"/>
          <p:cNvSpPr>
            <a:spLocks noGrp="1"/>
          </p:cNvSpPr>
          <p:nvPr>
            <p:ph type="body" sz="quarter" idx="18" hasCustomPrompt="1"/>
          </p:nvPr>
        </p:nvSpPr>
        <p:spPr>
          <a:xfrm>
            <a:off x="6211650" y="4232724"/>
            <a:ext cx="5083908" cy="184666"/>
          </a:xfrm>
        </p:spPr>
        <p:txBody>
          <a:bodyPr vert="horz" lIns="0" tIns="0" rIns="0" bIns="0" rtlCol="0">
            <a:spAutoFit/>
          </a:bodyPr>
          <a:lstStyle>
            <a:lvl1pPr algn="r">
              <a:defRPr lang="en-AU" sz="1200" b="0" baseline="0" dirty="0">
                <a:solidFill>
                  <a:schemeClr val="accent3"/>
                </a:solidFill>
              </a:defRPr>
            </a:lvl1pPr>
          </a:lstStyle>
          <a:p>
            <a:pPr lvl="0" algn="r"/>
            <a:r>
              <a:rPr lang="en-US" dirty="0"/>
              <a:t>Date</a:t>
            </a:r>
            <a:endParaRPr lang="en-AU" dirty="0"/>
          </a:p>
        </p:txBody>
      </p:sp>
      <p:sp>
        <p:nvSpPr>
          <p:cNvPr id="12" name="Slide Number Placeholder 11" title="DraftBox"/>
          <p:cNvSpPr txBox="1">
            <a:spLocks/>
          </p:cNvSpPr>
          <p:nvPr userDrawn="1"/>
        </p:nvSpPr>
        <p:spPr>
          <a:xfrm>
            <a:off x="8554423" y="6630571"/>
            <a:ext cx="2741135" cy="92333"/>
          </a:xfrm>
          <a:prstGeom prst="rect">
            <a:avLst/>
          </a:prstGeom>
        </p:spPr>
        <p:txBody>
          <a:bodyPr vert="horz" wrap="none" lIns="0" tIns="0" rIns="0" bIns="0" rtlCol="0" anchor="b" anchorCtr="0">
            <a:spAutoFit/>
          </a:bodyPr>
          <a:lstStyle>
            <a:defPPr>
              <a:defRPr lang="en-US"/>
            </a:defPPr>
            <a:lvl1pPr marL="0" algn="r" defTabSz="914400" rtl="0" eaLnBrk="1" latinLnBrk="0" hangingPunct="1">
              <a:defRPr sz="800" kern="1200">
                <a:solidFill>
                  <a:schemeClr val="tx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600" dirty="0">
                <a:solidFill>
                  <a:srgbClr val="B9E0F7"/>
                </a:solidFill>
              </a:rPr>
              <a:t>Liability limited by a scheme approved under Professional Standards Legislation</a:t>
            </a:r>
          </a:p>
        </p:txBody>
      </p:sp>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277026" y="571684"/>
            <a:ext cx="2255262" cy="1465638"/>
          </a:xfrm>
          <a:prstGeom prst="rect">
            <a:avLst/>
          </a:prstGeom>
          <a:noFill/>
          <a:ln>
            <a:noFill/>
          </a:ln>
        </p:spPr>
      </p:pic>
    </p:spTree>
    <p:extLst>
      <p:ext uri="{BB962C8B-B14F-4D97-AF65-F5344CB8AC3E}">
        <p14:creationId xmlns:p14="http://schemas.microsoft.com/office/powerpoint/2010/main" val="3776802889"/>
      </p:ext>
    </p:extLst>
  </p:cSld>
  <p:clrMapOvr>
    <a:masterClrMapping/>
  </p:clrMapOvr>
  <p:extLst mod="1">
    <p:ext uri="{DCECCB84-F9BA-43D5-87BE-67443E8EF086}">
      <p15:sldGuideLst xmlns="" xmlns:p15="http://schemas.microsoft.com/office/powerpoint/2012/main">
        <p15:guide id="4294967295" pos="577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ver Option 3">
    <p:spTree>
      <p:nvGrpSpPr>
        <p:cNvPr id="1" name=""/>
        <p:cNvGrpSpPr/>
        <p:nvPr/>
      </p:nvGrpSpPr>
      <p:grpSpPr>
        <a:xfrm>
          <a:off x="0" y="0"/>
          <a:ext cx="0" cy="0"/>
          <a:chOff x="0" y="0"/>
          <a:chExt cx="0" cy="0"/>
        </a:xfrm>
      </p:grpSpPr>
      <p:sp>
        <p:nvSpPr>
          <p:cNvPr id="5" name="Picture Placeholder 4"/>
          <p:cNvSpPr>
            <a:spLocks noGrp="1"/>
          </p:cNvSpPr>
          <p:nvPr>
            <p:ph type="pic" sz="quarter" idx="14" hasCustomPrompt="1"/>
          </p:nvPr>
        </p:nvSpPr>
        <p:spPr>
          <a:xfrm>
            <a:off x="0" y="0"/>
            <a:ext cx="12192000" cy="4991100"/>
          </a:xfrm>
          <a:noFill/>
          <a:ln>
            <a:noFill/>
          </a:ln>
        </p:spPr>
        <p:txBody>
          <a:bodyPr anchor="ctr" anchorCtr="1"/>
          <a:lstStyle>
            <a:lvl1pPr>
              <a:defRPr sz="1000" b="0">
                <a:solidFill>
                  <a:schemeClr val="accent4"/>
                </a:solidFill>
              </a:defRPr>
            </a:lvl1pPr>
          </a:lstStyle>
          <a:p>
            <a:r>
              <a:rPr lang="en-US" dirty="0"/>
              <a:t>Speak to DFD to source appropriate licensed images</a:t>
            </a:r>
            <a:endParaRPr lang="en-AU" dirty="0"/>
          </a:p>
        </p:txBody>
      </p:sp>
      <p:sp>
        <p:nvSpPr>
          <p:cNvPr id="6" name="Rectangle 5"/>
          <p:cNvSpPr/>
          <p:nvPr userDrawn="1"/>
        </p:nvSpPr>
        <p:spPr>
          <a:xfrm>
            <a:off x="0" y="4991100"/>
            <a:ext cx="12192000" cy="14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prstClr val="white"/>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129784"/>
            <a:ext cx="12192000" cy="1728216"/>
          </a:xfrm>
          <a:prstGeom prst="rect">
            <a:avLst/>
          </a:prstGeom>
        </p:spPr>
      </p:pic>
      <p:sp>
        <p:nvSpPr>
          <p:cNvPr id="2" name="Title 1" title="Title"/>
          <p:cNvSpPr>
            <a:spLocks noGrp="1"/>
          </p:cNvSpPr>
          <p:nvPr>
            <p:ph type="title"/>
          </p:nvPr>
        </p:nvSpPr>
        <p:spPr>
          <a:xfrm>
            <a:off x="490417" y="5417093"/>
            <a:ext cx="7655169" cy="430887"/>
          </a:xfrm>
        </p:spPr>
        <p:txBody>
          <a:bodyPr>
            <a:spAutoFit/>
          </a:bodyPr>
          <a:lstStyle>
            <a:lvl1pPr>
              <a:defRPr sz="2800">
                <a:solidFill>
                  <a:schemeClr val="bg1"/>
                </a:solidFill>
              </a:defRPr>
            </a:lvl1pPr>
          </a:lstStyle>
          <a:p>
            <a:r>
              <a:rPr lang="en-US"/>
              <a:t>Click to edit Master title style</a:t>
            </a:r>
            <a:endParaRPr lang="en-AU" dirty="0"/>
          </a:p>
        </p:txBody>
      </p:sp>
      <p:sp>
        <p:nvSpPr>
          <p:cNvPr id="8" name="Text Placeholder 6" title="Sub Title"/>
          <p:cNvSpPr>
            <a:spLocks noGrp="1"/>
          </p:cNvSpPr>
          <p:nvPr>
            <p:ph type="body" sz="quarter" idx="13" hasCustomPrompt="1"/>
          </p:nvPr>
        </p:nvSpPr>
        <p:spPr>
          <a:xfrm>
            <a:off x="490417" y="5982537"/>
            <a:ext cx="7655169" cy="276999"/>
          </a:xfrm>
        </p:spPr>
        <p:txBody>
          <a:bodyPr>
            <a:spAutoFit/>
          </a:bodyPr>
          <a:lstStyle>
            <a:lvl1pPr>
              <a:defRPr sz="1800" b="0" baseline="0">
                <a:solidFill>
                  <a:schemeClr val="accent3"/>
                </a:solidFill>
              </a:defRPr>
            </a:lvl1pPr>
          </a:lstStyle>
          <a:p>
            <a:pPr lvl="0"/>
            <a:r>
              <a:rPr lang="en-US" dirty="0"/>
              <a:t>Sub-section title</a:t>
            </a:r>
            <a:endParaRPr lang="en-AU" dirty="0"/>
          </a:p>
        </p:txBody>
      </p:sp>
      <p:sp>
        <p:nvSpPr>
          <p:cNvPr id="12" name="Text Placeholder 11" title="DraftBox"/>
          <p:cNvSpPr>
            <a:spLocks noGrp="1"/>
          </p:cNvSpPr>
          <p:nvPr>
            <p:ph type="body" sz="quarter" idx="15" hasCustomPrompt="1"/>
          </p:nvPr>
        </p:nvSpPr>
        <p:spPr>
          <a:xfrm>
            <a:off x="490417" y="6386892"/>
            <a:ext cx="3731846" cy="184666"/>
          </a:xfrm>
        </p:spPr>
        <p:txBody>
          <a:bodyPr>
            <a:spAutoFit/>
          </a:bodyPr>
          <a:lstStyle>
            <a:lvl1pPr>
              <a:defRPr sz="1200" b="0">
                <a:solidFill>
                  <a:schemeClr val="accent3"/>
                </a:solidFill>
              </a:defRPr>
            </a:lvl1pPr>
          </a:lstStyle>
          <a:p>
            <a:pPr lvl="0"/>
            <a:r>
              <a:rPr lang="en-US" dirty="0"/>
              <a:t>Date</a:t>
            </a:r>
            <a:endParaRPr lang="en-AU" dirty="0"/>
          </a:p>
        </p:txBody>
      </p:sp>
      <p:sp>
        <p:nvSpPr>
          <p:cNvPr id="10" name="Slide Number Placeholder 11" title="DraftBox"/>
          <p:cNvSpPr txBox="1">
            <a:spLocks/>
          </p:cNvSpPr>
          <p:nvPr userDrawn="1"/>
        </p:nvSpPr>
        <p:spPr>
          <a:xfrm>
            <a:off x="490416" y="6683956"/>
            <a:ext cx="2741135" cy="92333"/>
          </a:xfrm>
          <a:prstGeom prst="rect">
            <a:avLst/>
          </a:prstGeom>
        </p:spPr>
        <p:txBody>
          <a:bodyPr vert="horz" wrap="none" lIns="0" tIns="0" rIns="0" bIns="0" rtlCol="0" anchor="b" anchorCtr="0">
            <a:spAutoFit/>
          </a:bodyPr>
          <a:lstStyle>
            <a:defPPr>
              <a:defRPr lang="en-US"/>
            </a:defPPr>
            <a:lvl1pPr marL="0" algn="r" defTabSz="914400" rtl="0" eaLnBrk="1" latinLnBrk="0" hangingPunct="1">
              <a:defRPr sz="800" kern="1200">
                <a:solidFill>
                  <a:schemeClr val="tx2"/>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AU" sz="600" dirty="0">
                <a:solidFill>
                  <a:srgbClr val="ADAFB2"/>
                </a:solidFill>
              </a:rPr>
              <a:t>Liability limited by a scheme approved under Professional Standards Legislation</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87169" y="5135100"/>
            <a:ext cx="2255262" cy="1465638"/>
          </a:xfrm>
          <a:prstGeom prst="rect">
            <a:avLst/>
          </a:prstGeom>
          <a:noFill/>
          <a:ln>
            <a:noFill/>
          </a:ln>
        </p:spPr>
      </p:pic>
    </p:spTree>
    <p:extLst>
      <p:ext uri="{BB962C8B-B14F-4D97-AF65-F5344CB8AC3E}">
        <p14:creationId xmlns:p14="http://schemas.microsoft.com/office/powerpoint/2010/main" val="2585109138"/>
      </p:ext>
    </p:extLst>
  </p:cSld>
  <p:clrMapOvr>
    <a:masterClrMapping/>
  </p:clrMapOvr>
  <p:extLst mod="1">
    <p:ext uri="{DCECCB84-F9BA-43D5-87BE-67443E8EF086}">
      <p15:sldGuideLst xmlns="" xmlns:p15="http://schemas.microsoft.com/office/powerpoint/2012/main">
        <p15:guide id="4294967295" pos="240">
          <p15:clr>
            <a:srgbClr val="FBAE40"/>
          </p15:clr>
        </p15:guide>
        <p15:guide id="4294967295" pos="600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wo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6" name="Content Placeholder 5"/>
          <p:cNvSpPr>
            <a:spLocks noGrp="1"/>
          </p:cNvSpPr>
          <p:nvPr>
            <p:ph sz="quarter" idx="10"/>
          </p:nvPr>
        </p:nvSpPr>
        <p:spPr>
          <a:xfrm>
            <a:off x="341924" y="1276351"/>
            <a:ext cx="5670062" cy="5216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Content Placeholder 7"/>
          <p:cNvSpPr>
            <a:spLocks noGrp="1"/>
          </p:cNvSpPr>
          <p:nvPr>
            <p:ph sz="quarter" idx="11"/>
          </p:nvPr>
        </p:nvSpPr>
        <p:spPr>
          <a:xfrm>
            <a:off x="6191739" y="1276351"/>
            <a:ext cx="5672015" cy="5216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2527562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718722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One 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7" name="Content Placeholder 6"/>
          <p:cNvSpPr>
            <a:spLocks noGrp="1"/>
          </p:cNvSpPr>
          <p:nvPr>
            <p:ph sz="quarter" idx="10"/>
          </p:nvPr>
        </p:nvSpPr>
        <p:spPr>
          <a:xfrm>
            <a:off x="341924" y="1276351"/>
            <a:ext cx="11521830" cy="5216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071154742"/>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1_Divi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28992" y="3448782"/>
            <a:ext cx="9747692" cy="430887"/>
          </a:xfrm>
        </p:spPr>
        <p:txBody>
          <a:bodyPr anchor="ctr">
            <a:spAutoFit/>
          </a:bodyPr>
          <a:lstStyle>
            <a:lvl1pPr marL="0" indent="0" algn="ctr" rtl="1">
              <a:buNone/>
              <a:defRPr sz="2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81479309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3_Divi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28992" y="3448782"/>
            <a:ext cx="9747692" cy="430887"/>
          </a:xfrm>
        </p:spPr>
        <p:txBody>
          <a:bodyPr anchor="ctr">
            <a:spAutoFit/>
          </a:bodyPr>
          <a:lstStyle>
            <a:lvl1pPr marL="0" indent="0" algn="ctr" rtl="1">
              <a:buNone/>
              <a:defRPr sz="2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3298553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BFCCD2DE-1147-459E-A1AF-923704489BB1}" type="datetimeFigureOut">
              <a:rPr lang="en-AU" smtClean="0"/>
              <a:t>13/04/2017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E851B6E-4767-4419-BC2E-3D6A78793D57}" type="slidenum">
              <a:rPr lang="en-AU" smtClean="0"/>
              <a:t>‹#›</a:t>
            </a:fld>
            <a:endParaRPr lang="en-AU"/>
          </a:p>
        </p:txBody>
      </p:sp>
    </p:spTree>
    <p:extLst>
      <p:ext uri="{BB962C8B-B14F-4D97-AF65-F5344CB8AC3E}">
        <p14:creationId xmlns:p14="http://schemas.microsoft.com/office/powerpoint/2010/main" val="23851831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Divi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28992" y="3448782"/>
            <a:ext cx="9747692" cy="430887"/>
          </a:xfrm>
        </p:spPr>
        <p:txBody>
          <a:bodyPr anchor="ctr">
            <a:spAutoFit/>
          </a:bodyPr>
          <a:lstStyle>
            <a:lvl1pPr marL="0" indent="0" algn="ctr" rtl="1">
              <a:buNone/>
              <a:defRPr sz="2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453350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Divi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28992" y="3448782"/>
            <a:ext cx="9747692" cy="430887"/>
          </a:xfrm>
        </p:spPr>
        <p:txBody>
          <a:bodyPr anchor="ctr">
            <a:spAutoFit/>
          </a:bodyPr>
          <a:lstStyle>
            <a:lvl1pPr marL="0" indent="0" algn="ctr" rtl="1">
              <a:buNone/>
              <a:defRPr sz="2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785316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_Divi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28992" y="3448782"/>
            <a:ext cx="9747692" cy="430887"/>
          </a:xfrm>
        </p:spPr>
        <p:txBody>
          <a:bodyPr anchor="ctr">
            <a:spAutoFit/>
          </a:bodyPr>
          <a:lstStyle>
            <a:lvl1pPr marL="0" indent="0" algn="ctr" rtl="1">
              <a:buNone/>
              <a:defRPr sz="2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0976880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9_Divi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28992" y="3448782"/>
            <a:ext cx="9747692" cy="430887"/>
          </a:xfrm>
        </p:spPr>
        <p:txBody>
          <a:bodyPr anchor="ctr">
            <a:spAutoFit/>
          </a:bodyPr>
          <a:lstStyle>
            <a:lvl1pPr marL="0" indent="0" algn="ctr" rtl="1">
              <a:buNone/>
              <a:defRPr sz="2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93406350"/>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9_Divi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28992" y="3448782"/>
            <a:ext cx="9747692" cy="430887"/>
          </a:xfrm>
        </p:spPr>
        <p:txBody>
          <a:bodyPr anchor="ctr">
            <a:spAutoFit/>
          </a:bodyPr>
          <a:lstStyle>
            <a:lvl1pPr marL="0" indent="0" algn="ctr" rtl="1">
              <a:buNone/>
              <a:defRPr sz="2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834893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Divi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28992" y="3448782"/>
            <a:ext cx="9747692" cy="430887"/>
          </a:xfrm>
        </p:spPr>
        <p:txBody>
          <a:bodyPr anchor="ctr">
            <a:spAutoFit/>
          </a:bodyPr>
          <a:lstStyle>
            <a:lvl1pPr marL="0" indent="0" algn="ctr" rtl="1">
              <a:buNone/>
              <a:defRPr sz="28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52529789"/>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heme_content1">
    <p:spTree>
      <p:nvGrpSpPr>
        <p:cNvPr id="1" name=""/>
        <p:cNvGrpSpPr/>
        <p:nvPr/>
      </p:nvGrpSpPr>
      <p:grpSpPr>
        <a:xfrm>
          <a:off x="0" y="0"/>
          <a:ext cx="0" cy="0"/>
          <a:chOff x="0" y="0"/>
          <a:chExt cx="0" cy="0"/>
        </a:xfrm>
      </p:grpSpPr>
      <p:sp>
        <p:nvSpPr>
          <p:cNvPr id="14" name="Shape 14"/>
          <p:cNvSpPr>
            <a:spLocks noGrp="1"/>
          </p:cNvSpPr>
          <p:nvPr>
            <p:ph type="body" idx="1"/>
          </p:nvPr>
        </p:nvSpPr>
        <p:spPr>
          <a:prstGeom prst="rect">
            <a:avLst/>
          </a:prstGeom>
        </p:spPr>
        <p:txBody>
          <a:bodyPr/>
          <a:lstStyle/>
          <a:p>
            <a:pPr lvl="0">
              <a:defRPr sz="1800"/>
            </a:pPr>
            <a:r>
              <a:rPr sz="2817"/>
              <a:t>Page title 26pt Georgia</a:t>
            </a:r>
          </a:p>
        </p:txBody>
      </p:sp>
      <p:sp>
        <p:nvSpPr>
          <p:cNvPr id="15" name="Shape 15"/>
          <p:cNvSpPr>
            <a:spLocks noGrp="1"/>
          </p:cNvSpPr>
          <p:nvPr>
            <p:ph type="sldNum" sz="quarter" idx="2"/>
          </p:nvPr>
        </p:nvSpPr>
        <p:spPr>
          <a:xfrm>
            <a:off x="8864601" y="6379929"/>
            <a:ext cx="2844800" cy="319028"/>
          </a:xfrm>
          <a:prstGeom prst="rect">
            <a:avLst/>
          </a:prstGeom>
        </p:spPr>
        <p:txBody>
          <a:bodyPr/>
          <a:lstStyle/>
          <a:p>
            <a:fld id="{86CB4B4D-7CA3-9044-876B-883B54F8677D}" type="slidenum">
              <a:rPr>
                <a:solidFill>
                  <a:prstClr val="black"/>
                </a:solidFill>
              </a:rPr>
              <a:pPr/>
              <a:t>‹#›</a:t>
            </a:fld>
            <a:endParaRPr>
              <a:solidFill>
                <a:prstClr val="black"/>
              </a:solidFill>
            </a:endParaRPr>
          </a:p>
        </p:txBody>
      </p:sp>
    </p:spTree>
    <p:extLst>
      <p:ext uri="{BB962C8B-B14F-4D97-AF65-F5344CB8AC3E}">
        <p14:creationId xmlns:p14="http://schemas.microsoft.com/office/powerpoint/2010/main" val="376916395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BFCCD2DE-1147-459E-A1AF-923704489BB1}" type="datetimeFigureOut">
              <a:rPr lang="en-AU" smtClean="0"/>
              <a:t>13/04/2017</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E851B6E-4767-4419-BC2E-3D6A78793D57}" type="slidenum">
              <a:rPr lang="en-AU" smtClean="0"/>
              <a:t>‹#›</a:t>
            </a:fld>
            <a:endParaRPr lang="en-AU"/>
          </a:p>
        </p:txBody>
      </p:sp>
    </p:spTree>
    <p:extLst>
      <p:ext uri="{BB962C8B-B14F-4D97-AF65-F5344CB8AC3E}">
        <p14:creationId xmlns:p14="http://schemas.microsoft.com/office/powerpoint/2010/main" val="3421315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BFCCD2DE-1147-459E-A1AF-923704489BB1}" type="datetimeFigureOut">
              <a:rPr lang="en-AU" smtClean="0"/>
              <a:t>13/04/2017</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E851B6E-4767-4419-BC2E-3D6A78793D57}" type="slidenum">
              <a:rPr lang="en-AU" smtClean="0"/>
              <a:t>‹#›</a:t>
            </a:fld>
            <a:endParaRPr lang="en-AU"/>
          </a:p>
        </p:txBody>
      </p:sp>
    </p:spTree>
    <p:extLst>
      <p:ext uri="{BB962C8B-B14F-4D97-AF65-F5344CB8AC3E}">
        <p14:creationId xmlns:p14="http://schemas.microsoft.com/office/powerpoint/2010/main" val="1721700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CD2DE-1147-459E-A1AF-923704489BB1}" type="datetimeFigureOut">
              <a:rPr lang="en-AU" smtClean="0"/>
              <a:t>13/04/2017</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2E851B6E-4767-4419-BC2E-3D6A78793D57}" type="slidenum">
              <a:rPr lang="en-AU" smtClean="0"/>
              <a:t>‹#›</a:t>
            </a:fld>
            <a:endParaRPr lang="en-AU"/>
          </a:p>
        </p:txBody>
      </p:sp>
    </p:spTree>
    <p:extLst>
      <p:ext uri="{BB962C8B-B14F-4D97-AF65-F5344CB8AC3E}">
        <p14:creationId xmlns:p14="http://schemas.microsoft.com/office/powerpoint/2010/main" val="336808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CD2DE-1147-459E-A1AF-923704489BB1}" type="datetimeFigureOut">
              <a:rPr lang="en-AU" smtClean="0"/>
              <a:t>13/04/2017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E851B6E-4767-4419-BC2E-3D6A78793D57}" type="slidenum">
              <a:rPr lang="en-AU" smtClean="0"/>
              <a:t>‹#›</a:t>
            </a:fld>
            <a:endParaRPr lang="en-AU"/>
          </a:p>
        </p:txBody>
      </p:sp>
    </p:spTree>
    <p:extLst>
      <p:ext uri="{BB962C8B-B14F-4D97-AF65-F5344CB8AC3E}">
        <p14:creationId xmlns:p14="http://schemas.microsoft.com/office/powerpoint/2010/main" val="2370614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CD2DE-1147-459E-A1AF-923704489BB1}" type="datetimeFigureOut">
              <a:rPr lang="en-AU" smtClean="0"/>
              <a:t>13/04/2017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E851B6E-4767-4419-BC2E-3D6A78793D57}" type="slidenum">
              <a:rPr lang="en-AU" smtClean="0"/>
              <a:t>‹#›</a:t>
            </a:fld>
            <a:endParaRPr lang="en-AU"/>
          </a:p>
        </p:txBody>
      </p:sp>
    </p:spTree>
    <p:extLst>
      <p:ext uri="{BB962C8B-B14F-4D97-AF65-F5344CB8AC3E}">
        <p14:creationId xmlns:p14="http://schemas.microsoft.com/office/powerpoint/2010/main" val="1408107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34" Type="http://schemas.openxmlformats.org/officeDocument/2006/relationships/image" Target="../media/image5.png"/><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image" Target="../media/image4.jpeg"/><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theme" Target="../theme/theme3.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CCD2DE-1147-459E-A1AF-923704489BB1}" type="datetimeFigureOut">
              <a:rPr lang="en-AU" smtClean="0"/>
              <a:t>13/04/2017</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851B6E-4767-4419-BC2E-3D6A78793D57}" type="slidenum">
              <a:rPr lang="en-AU" smtClean="0"/>
              <a:t>‹#›</a:t>
            </a:fld>
            <a:endParaRPr lang="en-AU"/>
          </a:p>
        </p:txBody>
      </p:sp>
    </p:spTree>
    <p:extLst>
      <p:ext uri="{BB962C8B-B14F-4D97-AF65-F5344CB8AC3E}">
        <p14:creationId xmlns:p14="http://schemas.microsoft.com/office/powerpoint/2010/main" val="27298480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599" y="2209800"/>
            <a:ext cx="10919791" cy="38735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6" name="Title 52"/>
          <p:cNvSpPr txBox="1">
            <a:spLocks/>
          </p:cNvSpPr>
          <p:nvPr/>
        </p:nvSpPr>
        <p:spPr>
          <a:xfrm>
            <a:off x="609600" y="362126"/>
            <a:ext cx="8110331" cy="1143000"/>
          </a:xfrm>
          <a:prstGeom prst="rect">
            <a:avLst/>
          </a:prstGeom>
        </p:spPr>
        <p:txBody>
          <a:bodyPr anchor="b" anchorCtr="0"/>
          <a:lstStyle/>
          <a:p>
            <a:pPr>
              <a:lnSpc>
                <a:spcPct val="90000"/>
              </a:lnSpc>
              <a:spcBef>
                <a:spcPct val="0"/>
              </a:spcBef>
              <a:defRPr/>
            </a:pPr>
            <a:r>
              <a:rPr lang="en-US" sz="3600" dirty="0" smtClean="0">
                <a:solidFill>
                  <a:srgbClr val="00529B"/>
                </a:solidFill>
              </a:rPr>
              <a:t>Click to edit Master title style</a:t>
            </a:r>
            <a:endParaRPr lang="en-AU" sz="3600" dirty="0">
              <a:solidFill>
                <a:srgbClr val="00529B"/>
              </a:solidFill>
            </a:endParaRPr>
          </a:p>
        </p:txBody>
      </p:sp>
      <p:grpSp>
        <p:nvGrpSpPr>
          <p:cNvPr id="57" name="Group 56"/>
          <p:cNvGrpSpPr/>
          <p:nvPr/>
        </p:nvGrpSpPr>
        <p:grpSpPr>
          <a:xfrm>
            <a:off x="3048000" y="6352249"/>
            <a:ext cx="9144000" cy="323333"/>
            <a:chOff x="2286000" y="6352248"/>
            <a:chExt cx="6858000" cy="323333"/>
          </a:xfrm>
        </p:grpSpPr>
        <p:sp>
          <p:nvSpPr>
            <p:cNvPr id="58" name="TextBox 57"/>
            <p:cNvSpPr txBox="1"/>
            <p:nvPr userDrawn="1"/>
          </p:nvSpPr>
          <p:spPr>
            <a:xfrm>
              <a:off x="2286000" y="6506304"/>
              <a:ext cx="5410200" cy="169277"/>
            </a:xfrm>
            <a:prstGeom prst="rect">
              <a:avLst/>
            </a:prstGeom>
            <a:noFill/>
          </p:spPr>
          <p:txBody>
            <a:bodyPr wrap="square" lIns="36000" bIns="0" rtlCol="0">
              <a:spAutoFit/>
            </a:bodyPr>
            <a:lstStyle/>
            <a:p>
              <a:pPr fontAlgn="base">
                <a:spcBef>
                  <a:spcPct val="0"/>
                </a:spcBef>
                <a:spcAft>
                  <a:spcPct val="0"/>
                </a:spcAft>
              </a:pPr>
              <a:r>
                <a:rPr lang="en-AU" sz="800" cap="small" dirty="0" smtClean="0">
                  <a:solidFill>
                    <a:srgbClr val="949BA1"/>
                  </a:solidFill>
                </a:rPr>
                <a:t>insurance | financial institutions | building and construction</a:t>
              </a:r>
              <a:endParaRPr lang="en-AU" sz="800" cap="small" dirty="0">
                <a:solidFill>
                  <a:srgbClr val="949BA1"/>
                </a:solidFill>
              </a:endParaRPr>
            </a:p>
          </p:txBody>
        </p:sp>
        <p:sp>
          <p:nvSpPr>
            <p:cNvPr id="59" name="TextBox 58"/>
            <p:cNvSpPr txBox="1"/>
            <p:nvPr userDrawn="1"/>
          </p:nvSpPr>
          <p:spPr>
            <a:xfrm>
              <a:off x="7631430" y="6506304"/>
              <a:ext cx="1055370" cy="169277"/>
            </a:xfrm>
            <a:prstGeom prst="rect">
              <a:avLst/>
            </a:prstGeom>
            <a:noFill/>
          </p:spPr>
          <p:txBody>
            <a:bodyPr wrap="square" bIns="0" rtlCol="0">
              <a:spAutoFit/>
            </a:bodyPr>
            <a:lstStyle/>
            <a:p>
              <a:pPr algn="r" fontAlgn="base">
                <a:spcBef>
                  <a:spcPct val="0"/>
                </a:spcBef>
                <a:spcAft>
                  <a:spcPct val="0"/>
                </a:spcAft>
              </a:pPr>
              <a:r>
                <a:rPr lang="en-AU" sz="800" cap="small" dirty="0" smtClean="0">
                  <a:solidFill>
                    <a:srgbClr val="949BA1"/>
                  </a:solidFill>
                </a:rPr>
                <a:t>slide </a:t>
              </a:r>
              <a:fld id="{C7F58ACB-D979-474F-B5EF-96778AE3E13F}" type="slidenum">
                <a:rPr lang="en-AU" sz="600" cap="small" smtClean="0">
                  <a:solidFill>
                    <a:srgbClr val="949BA1"/>
                  </a:solidFill>
                </a:rPr>
                <a:pPr algn="r" fontAlgn="base">
                  <a:spcBef>
                    <a:spcPct val="0"/>
                  </a:spcBef>
                  <a:spcAft>
                    <a:spcPct val="0"/>
                  </a:spcAft>
                </a:pPr>
                <a:t>‹#›</a:t>
              </a:fld>
              <a:endParaRPr lang="en-AU" sz="700" cap="small" dirty="0">
                <a:solidFill>
                  <a:srgbClr val="949BA1"/>
                </a:solidFill>
              </a:endParaRPr>
            </a:p>
          </p:txBody>
        </p:sp>
        <p:grpSp>
          <p:nvGrpSpPr>
            <p:cNvPr id="60" name="Group 2"/>
            <p:cNvGrpSpPr>
              <a:grpSpLocks/>
            </p:cNvGrpSpPr>
            <p:nvPr userDrawn="1"/>
          </p:nvGrpSpPr>
          <p:grpSpPr bwMode="auto">
            <a:xfrm>
              <a:off x="2286000" y="6352248"/>
              <a:ext cx="6858000" cy="114300"/>
              <a:chOff x="570" y="11968"/>
              <a:chExt cx="10800" cy="180"/>
            </a:xfrm>
          </p:grpSpPr>
          <p:sp>
            <p:nvSpPr>
              <p:cNvPr id="61" name="Rectangle 3"/>
              <p:cNvSpPr>
                <a:spLocks noChangeArrowheads="1"/>
              </p:cNvSpPr>
              <p:nvPr/>
            </p:nvSpPr>
            <p:spPr bwMode="auto">
              <a:xfrm>
                <a:off x="570" y="11968"/>
                <a:ext cx="2160" cy="180"/>
              </a:xfrm>
              <a:prstGeom prst="rect">
                <a:avLst/>
              </a:prstGeom>
              <a:solidFill>
                <a:srgbClr val="3F3F42"/>
              </a:solidFill>
              <a:ln w="9525" algn="in">
                <a:no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endParaRPr lang="en-AU" sz="1800" dirty="0">
                  <a:solidFill>
                    <a:prstClr val="black"/>
                  </a:solidFill>
                </a:endParaRPr>
              </a:p>
            </p:txBody>
          </p:sp>
          <p:sp>
            <p:nvSpPr>
              <p:cNvPr id="62" name="Rectangle 4"/>
              <p:cNvSpPr>
                <a:spLocks noChangeArrowheads="1"/>
              </p:cNvSpPr>
              <p:nvPr/>
            </p:nvSpPr>
            <p:spPr bwMode="auto">
              <a:xfrm>
                <a:off x="2730" y="11968"/>
                <a:ext cx="2160" cy="180"/>
              </a:xfrm>
              <a:prstGeom prst="rect">
                <a:avLst/>
              </a:prstGeom>
              <a:solidFill>
                <a:srgbClr val="00529B"/>
              </a:solidFill>
              <a:ln w="9525" algn="in">
                <a:no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endParaRPr lang="en-AU" sz="1800" dirty="0">
                  <a:solidFill>
                    <a:prstClr val="black"/>
                  </a:solidFill>
                </a:endParaRPr>
              </a:p>
            </p:txBody>
          </p:sp>
          <p:sp>
            <p:nvSpPr>
              <p:cNvPr id="63" name="Rectangle 5"/>
              <p:cNvSpPr>
                <a:spLocks noChangeArrowheads="1"/>
              </p:cNvSpPr>
              <p:nvPr/>
            </p:nvSpPr>
            <p:spPr bwMode="auto">
              <a:xfrm>
                <a:off x="4890" y="11968"/>
                <a:ext cx="2160" cy="180"/>
              </a:xfrm>
              <a:prstGeom prst="rect">
                <a:avLst/>
              </a:prstGeom>
              <a:solidFill>
                <a:srgbClr val="7EB4DA"/>
              </a:solidFill>
              <a:ln w="9525" algn="in">
                <a:no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endParaRPr lang="en-AU" sz="1800" dirty="0">
                  <a:solidFill>
                    <a:prstClr val="black"/>
                  </a:solidFill>
                </a:endParaRPr>
              </a:p>
            </p:txBody>
          </p:sp>
          <p:sp>
            <p:nvSpPr>
              <p:cNvPr id="64" name="Rectangle 6"/>
              <p:cNvSpPr>
                <a:spLocks noChangeArrowheads="1"/>
              </p:cNvSpPr>
              <p:nvPr/>
            </p:nvSpPr>
            <p:spPr bwMode="auto">
              <a:xfrm>
                <a:off x="7050" y="11968"/>
                <a:ext cx="2160" cy="180"/>
              </a:xfrm>
              <a:prstGeom prst="rect">
                <a:avLst/>
              </a:prstGeom>
              <a:solidFill>
                <a:srgbClr val="E36C0A"/>
              </a:solidFill>
              <a:ln w="9525" algn="in">
                <a:no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endParaRPr lang="en-AU" sz="1800" dirty="0">
                  <a:solidFill>
                    <a:prstClr val="black"/>
                  </a:solidFill>
                </a:endParaRPr>
              </a:p>
            </p:txBody>
          </p:sp>
          <p:sp>
            <p:nvSpPr>
              <p:cNvPr id="65" name="Rectangle 7"/>
              <p:cNvSpPr>
                <a:spLocks noChangeArrowheads="1"/>
              </p:cNvSpPr>
              <p:nvPr/>
            </p:nvSpPr>
            <p:spPr bwMode="auto">
              <a:xfrm>
                <a:off x="9210" y="11968"/>
                <a:ext cx="2160" cy="180"/>
              </a:xfrm>
              <a:prstGeom prst="rect">
                <a:avLst/>
              </a:prstGeom>
              <a:solidFill>
                <a:srgbClr val="949BA1"/>
              </a:solidFill>
              <a:ln w="9525" algn="in">
                <a:noFill/>
                <a:miter lim="800000"/>
                <a:headEnd/>
                <a:tailEnd/>
              </a:ln>
              <a:effectLst/>
            </p:spPr>
            <p:txBody>
              <a:bodyPr vert="horz" wrap="square" lIns="36576" tIns="36576" rIns="36576" bIns="36576" numCol="1" anchor="t" anchorCtr="0" compatLnSpc="1">
                <a:prstTxWarp prst="textNoShape">
                  <a:avLst/>
                </a:prstTxWarp>
              </a:bodyPr>
              <a:lstStyle/>
              <a:p>
                <a:pPr fontAlgn="base">
                  <a:spcBef>
                    <a:spcPct val="0"/>
                  </a:spcBef>
                  <a:spcAft>
                    <a:spcPct val="0"/>
                  </a:spcAft>
                </a:pPr>
                <a:endParaRPr lang="en-AU" sz="1800" dirty="0">
                  <a:solidFill>
                    <a:prstClr val="black"/>
                  </a:solidFill>
                </a:endParaRPr>
              </a:p>
            </p:txBody>
          </p:sp>
        </p:grpSp>
      </p:grpSp>
      <p:sp>
        <p:nvSpPr>
          <p:cNvPr id="66" name="Subtitle 2"/>
          <p:cNvSpPr txBox="1">
            <a:spLocks/>
          </p:cNvSpPr>
          <p:nvPr/>
        </p:nvSpPr>
        <p:spPr>
          <a:xfrm>
            <a:off x="609600" y="1505127"/>
            <a:ext cx="8112369" cy="435575"/>
          </a:xfrm>
          <a:prstGeom prst="rect">
            <a:avLst/>
          </a:prstGeom>
        </p:spPr>
        <p:txBody>
          <a:bodyPr anchor="b" anchorCtr="0">
            <a:normAutofit/>
          </a:bodyPr>
          <a:lstStyle>
            <a:lvl1pPr marL="0" indent="0" algn="l">
              <a:spcBef>
                <a:spcPts val="0"/>
              </a:spcBef>
              <a:buNone/>
              <a:defRPr sz="2000" cap="none"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buClr>
                <a:srgbClr val="F67824"/>
              </a:buClr>
              <a:buFont typeface="Arial" pitchFamily="34" charset="0"/>
              <a:buNone/>
              <a:defRPr/>
            </a:pPr>
            <a:r>
              <a:rPr lang="en-US" sz="2000" dirty="0" smtClean="0">
                <a:solidFill>
                  <a:srgbClr val="3F3F42"/>
                </a:solidFill>
              </a:rPr>
              <a:t>Subtitle of the page</a:t>
            </a:r>
            <a:endParaRPr lang="en-US" sz="2000" dirty="0">
              <a:solidFill>
                <a:srgbClr val="3F3F42"/>
              </a:solidFill>
            </a:endParaRPr>
          </a:p>
        </p:txBody>
      </p:sp>
    </p:spTree>
    <p:extLst>
      <p:ext uri="{BB962C8B-B14F-4D97-AF65-F5344CB8AC3E}">
        <p14:creationId xmlns:p14="http://schemas.microsoft.com/office/powerpoint/2010/main" val="321880646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3600" kern="1200" baseline="0">
          <a:solidFill>
            <a:srgbClr val="00529B"/>
          </a:solidFill>
          <a:latin typeface="+mj-lt"/>
          <a:ea typeface="+mj-ea"/>
          <a:cs typeface="+mj-cs"/>
        </a:defRPr>
      </a:lvl1pPr>
    </p:titleStyle>
    <p:bodyStyle>
      <a:lvl1pPr marL="342900" indent="-342900" algn="l" defTabSz="914400" rtl="0" eaLnBrk="1" latinLnBrk="0" hangingPunct="1">
        <a:spcBef>
          <a:spcPct val="20000"/>
        </a:spcBef>
        <a:buClr>
          <a:srgbClr val="F67824"/>
        </a:buClr>
        <a:buFont typeface="Arial" pitchFamily="34" charset="0"/>
        <a:buChar char="•"/>
        <a:defRPr sz="1800" kern="1200">
          <a:solidFill>
            <a:srgbClr val="3F3F4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rgbClr val="3F3F4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rgbClr val="3F3F4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rgbClr val="3F3F4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200" kern="1200">
          <a:solidFill>
            <a:srgbClr val="3F3F4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ound Same Side Corner Rectangle 8"/>
          <p:cNvSpPr/>
          <p:nvPr userDrawn="1"/>
        </p:nvSpPr>
        <p:spPr>
          <a:xfrm>
            <a:off x="0" y="6450982"/>
            <a:ext cx="12192000" cy="407019"/>
          </a:xfrm>
          <a:prstGeom prst="round2Same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prstClr val="white"/>
              </a:solidFill>
            </a:endParaRPr>
          </a:p>
        </p:txBody>
      </p:sp>
      <p:pic>
        <p:nvPicPr>
          <p:cNvPr id="8" name="Picture 7"/>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0" y="-7523"/>
            <a:ext cx="12192000" cy="888049"/>
          </a:xfrm>
          <a:prstGeom prst="rect">
            <a:avLst/>
          </a:prstGeom>
        </p:spPr>
      </p:pic>
      <p:sp>
        <p:nvSpPr>
          <p:cNvPr id="2" name="Title Placeholder 1" title="title"/>
          <p:cNvSpPr>
            <a:spLocks noGrp="1"/>
          </p:cNvSpPr>
          <p:nvPr>
            <p:ph type="title"/>
          </p:nvPr>
        </p:nvSpPr>
        <p:spPr>
          <a:xfrm>
            <a:off x="204694" y="189519"/>
            <a:ext cx="7983415" cy="391511"/>
          </a:xfrm>
          <a:prstGeom prst="rect">
            <a:avLst/>
          </a:prstGeom>
        </p:spPr>
        <p:txBody>
          <a:bodyPr vert="horz" lIns="0" tIns="0" rIns="0" bIns="0" rtlCol="0" anchor="b" anchorCtr="0">
            <a:noAutofit/>
          </a:bodyPr>
          <a:lstStyle/>
          <a:p>
            <a:r>
              <a:rPr lang="en-US"/>
              <a:t>Click to edit Master title style</a:t>
            </a:r>
            <a:endParaRPr lang="en-AU" dirty="0"/>
          </a:p>
        </p:txBody>
      </p:sp>
      <p:sp>
        <p:nvSpPr>
          <p:cNvPr id="3" name="Text Placeholder 2"/>
          <p:cNvSpPr>
            <a:spLocks noGrp="1"/>
          </p:cNvSpPr>
          <p:nvPr>
            <p:ph type="body" idx="1"/>
          </p:nvPr>
        </p:nvSpPr>
        <p:spPr>
          <a:xfrm>
            <a:off x="217492" y="1123950"/>
            <a:ext cx="11741538" cy="514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6" name="Rectangle 5"/>
          <p:cNvSpPr>
            <a:spLocks noChangeArrowheads="1"/>
          </p:cNvSpPr>
          <p:nvPr/>
        </p:nvSpPr>
        <p:spPr bwMode="auto">
          <a:xfrm>
            <a:off x="11444307" y="6557524"/>
            <a:ext cx="511908" cy="160337"/>
          </a:xfrm>
          <a:prstGeom prst="rect">
            <a:avLst/>
          </a:prstGeom>
          <a:noFill/>
          <a:ln w="9525">
            <a:noFill/>
            <a:miter lim="800000"/>
            <a:headEnd/>
            <a:tailEnd/>
          </a:ln>
          <a:effectLst/>
        </p:spPr>
        <p:txBody>
          <a:bodyPr wrap="none" lIns="0" tIns="0" rIns="0" bIns="0" anchor="ctr"/>
          <a:lstStyle/>
          <a:p>
            <a:pPr algn="r">
              <a:spcBef>
                <a:spcPct val="0"/>
              </a:spcBef>
            </a:pPr>
            <a:r>
              <a:rPr lang="en-AU" sz="800" dirty="0">
                <a:solidFill>
                  <a:srgbClr val="717073"/>
                </a:solidFill>
                <a:cs typeface="Arial" pitchFamily="34" charset="0"/>
              </a:rPr>
              <a:t>Page </a:t>
            </a:r>
            <a:fld id="{570CFB2D-2DA7-4097-8A0D-8D248FE96425}" type="slidenum">
              <a:rPr lang="en-AU" sz="800">
                <a:solidFill>
                  <a:srgbClr val="717073"/>
                </a:solidFill>
                <a:cs typeface="Arial" pitchFamily="34" charset="0"/>
              </a:rPr>
              <a:pPr algn="r">
                <a:spcBef>
                  <a:spcPct val="0"/>
                </a:spcBef>
              </a:pPr>
              <a:t>‹#›</a:t>
            </a:fld>
            <a:endParaRPr lang="en-AU" sz="800" dirty="0">
              <a:solidFill>
                <a:srgbClr val="717073"/>
              </a:solidFill>
              <a:cs typeface="Arial" pitchFamily="34" charset="0"/>
            </a:endParaRPr>
          </a:p>
        </p:txBody>
      </p:sp>
      <p:pic>
        <p:nvPicPr>
          <p:cNvPr id="6" name="Picture 5"/>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0769460" y="18830"/>
            <a:ext cx="1329231" cy="863834"/>
          </a:xfrm>
          <a:prstGeom prst="rect">
            <a:avLst/>
          </a:prstGeom>
        </p:spPr>
      </p:pic>
    </p:spTree>
    <p:extLst>
      <p:ext uri="{BB962C8B-B14F-4D97-AF65-F5344CB8AC3E}">
        <p14:creationId xmlns:p14="http://schemas.microsoft.com/office/powerpoint/2010/main" val="3881779206"/>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 id="2147483831" r:id="rId20"/>
    <p:sldLayoutId id="2147483832" r:id="rId21"/>
    <p:sldLayoutId id="2147483833" r:id="rId22"/>
    <p:sldLayoutId id="2147483834" r:id="rId23"/>
    <p:sldLayoutId id="2147483835" r:id="rId24"/>
    <p:sldLayoutId id="2147483836" r:id="rId25"/>
    <p:sldLayoutId id="2147483837" r:id="rId26"/>
    <p:sldLayoutId id="2147483838" r:id="rId27"/>
    <p:sldLayoutId id="2147483839" r:id="rId28"/>
    <p:sldLayoutId id="2147483840" r:id="rId29"/>
    <p:sldLayoutId id="2147483841" r:id="rId30"/>
    <p:sldLayoutId id="2147483842" r:id="rId31"/>
  </p:sldLayoutIdLst>
  <p:txStyles>
    <p:titleStyle>
      <a:lvl1pPr marL="0" indent="0" algn="l" defTabSz="914400" rtl="0" eaLnBrk="1" latinLnBrk="0" hangingPunct="1">
        <a:spcBef>
          <a:spcPct val="0"/>
        </a:spcBef>
        <a:buNone/>
        <a:tabLst>
          <a:tab pos="361950" algn="l"/>
        </a:tabLst>
        <a:defRPr sz="2000" kern="1200">
          <a:solidFill>
            <a:schemeClr val="bg1"/>
          </a:solidFill>
          <a:latin typeface="Trebuchet MS" pitchFamily="34" charset="0"/>
          <a:ea typeface="+mj-ea"/>
          <a:cs typeface="+mj-cs"/>
        </a:defRPr>
      </a:lvl1pPr>
    </p:titleStyle>
    <p:bodyStyle>
      <a:lvl1pPr marL="0" indent="0" algn="l" defTabSz="914400" rtl="0" eaLnBrk="1" latinLnBrk="0" hangingPunct="1">
        <a:spcBef>
          <a:spcPts val="1200"/>
        </a:spcBef>
        <a:buFont typeface="Arial" pitchFamily="34" charset="0"/>
        <a:buNone/>
        <a:defRPr sz="1600" b="1" kern="1200">
          <a:solidFill>
            <a:schemeClr val="bg2"/>
          </a:solidFill>
          <a:latin typeface="Arial" pitchFamily="34" charset="0"/>
          <a:ea typeface="+mn-ea"/>
          <a:cs typeface="Arial" pitchFamily="34" charset="0"/>
        </a:defRPr>
      </a:lvl1pPr>
      <a:lvl2pPr marL="0" indent="0" algn="l" defTabSz="914400" rtl="0" eaLnBrk="1" latinLnBrk="0" hangingPunct="1">
        <a:spcBef>
          <a:spcPts val="900"/>
        </a:spcBef>
        <a:spcAft>
          <a:spcPts val="300"/>
        </a:spcAft>
        <a:buFont typeface="Arial" pitchFamily="34" charset="0"/>
        <a:buNone/>
        <a:defRPr sz="1600" b="0" kern="1200">
          <a:solidFill>
            <a:schemeClr val="bg2"/>
          </a:solidFill>
          <a:latin typeface="Arial" pitchFamily="34" charset="0"/>
          <a:ea typeface="+mn-ea"/>
          <a:cs typeface="Arial" pitchFamily="34" charset="0"/>
        </a:defRPr>
      </a:lvl2pPr>
      <a:lvl3pPr marL="0" indent="0" algn="l" defTabSz="914400" rtl="0" eaLnBrk="1" latinLnBrk="0" hangingPunct="1">
        <a:spcBef>
          <a:spcPts val="600"/>
        </a:spcBef>
        <a:buClr>
          <a:schemeClr val="bg2"/>
        </a:buClr>
        <a:buFont typeface="Wingdings" pitchFamily="2" charset="2"/>
        <a:buNone/>
        <a:defRPr sz="1600" kern="1200">
          <a:solidFill>
            <a:schemeClr val="tx1"/>
          </a:solidFill>
          <a:latin typeface="Arial" pitchFamily="34" charset="0"/>
          <a:ea typeface="+mn-ea"/>
          <a:cs typeface="Arial" pitchFamily="34" charset="0"/>
        </a:defRPr>
      </a:lvl3pPr>
      <a:lvl4pPr marL="266700" indent="-266700" algn="l" defTabSz="914400" rtl="0" eaLnBrk="1" latinLnBrk="0" hangingPunct="1">
        <a:spcBef>
          <a:spcPts val="600"/>
        </a:spcBef>
        <a:buClr>
          <a:schemeClr val="bg2"/>
        </a:buClr>
        <a:buFont typeface="Symbol" pitchFamily="18" charset="2"/>
        <a:buChar char="·"/>
        <a:defRPr sz="1600" kern="1200" baseline="0">
          <a:solidFill>
            <a:schemeClr val="tx1"/>
          </a:solidFill>
          <a:latin typeface="Arial" pitchFamily="34" charset="0"/>
          <a:ea typeface="+mn-ea"/>
          <a:cs typeface="Arial" pitchFamily="34" charset="0"/>
        </a:defRPr>
      </a:lvl4pPr>
      <a:lvl5pPr marL="539750" indent="-271463" algn="l" defTabSz="914400" rtl="0" eaLnBrk="1" latinLnBrk="0" hangingPunct="1">
        <a:spcBef>
          <a:spcPts val="300"/>
        </a:spcBef>
        <a:buClr>
          <a:schemeClr val="bg2"/>
        </a:buClr>
        <a:buFont typeface="Arial" pitchFamily="34" charset="0"/>
        <a:buChar char="−"/>
        <a:defRPr sz="1600" kern="1200">
          <a:solidFill>
            <a:schemeClr val="tx1"/>
          </a:solidFill>
          <a:latin typeface="Arial" pitchFamily="34" charset="0"/>
          <a:ea typeface="+mn-ea"/>
          <a:cs typeface="Arial" pitchFamily="34" charset="0"/>
        </a:defRPr>
      </a:lvl5pPr>
      <a:lvl6pPr marL="534988" indent="-173038"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6pPr>
      <a:lvl7pPr marL="715963"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7pPr>
      <a:lvl8pPr marL="898525"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8pPr>
      <a:lvl9pPr marL="1079500"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21.jpe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6.xml"/><Relationship Id="rId1" Type="http://schemas.openxmlformats.org/officeDocument/2006/relationships/themeOverride" Target="../theme/themeOverride1.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6.xml"/><Relationship Id="rId5" Type="http://schemas.openxmlformats.org/officeDocument/2006/relationships/image" Target="../media/image27.jp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6.xml"/><Relationship Id="rId4" Type="http://schemas.openxmlformats.org/officeDocument/2006/relationships/comments" Target="../comments/commen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46.xml"/><Relationship Id="rId5" Type="http://schemas.openxmlformats.org/officeDocument/2006/relationships/comments" Target="../comments/commen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comments" Target="../comments/comment3.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46.xml"/><Relationship Id="rId4" Type="http://schemas.openxmlformats.org/officeDocument/2006/relationships/comments" Target="../comments/commen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46.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7.xml"/><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53.jpeg"/></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hyperlink" Target="http://fotoforensics.com/" TargetMode="External"/><Relationship Id="rId2" Type="http://schemas.openxmlformats.org/officeDocument/2006/relationships/hyperlink" Target="http://regex.info/exif.cgi" TargetMode="External"/><Relationship Id="rId1" Type="http://schemas.openxmlformats.org/officeDocument/2006/relationships/slideLayout" Target="../slideLayouts/slideLayout17.xml"/><Relationship Id="rId5" Type="http://schemas.openxmlformats.org/officeDocument/2006/relationships/image" Target="../media/image57.PNG"/><Relationship Id="rId4" Type="http://schemas.openxmlformats.org/officeDocument/2006/relationships/hyperlink" Target="http://metapicz.com/#landi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hyperlink" Target="mailto:tmyers@kordamentha.com" TargetMode="External"/><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openxmlformats.org/officeDocument/2006/relationships/hyperlink" Target="mailto:ncarson@kordamentha.co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524000" y="2552998"/>
            <a:ext cx="9144000" cy="1308050"/>
          </a:xfrm>
          <a:prstGeom prst="rect">
            <a:avLst/>
          </a:prstGeom>
          <a:noFill/>
        </p:spPr>
        <p:txBody>
          <a:bodyPr wrap="square" rtlCol="0">
            <a:spAutoFit/>
          </a:bodyPr>
          <a:lstStyle/>
          <a:p>
            <a:pPr algn="ctr">
              <a:spcAft>
                <a:spcPts val="1800"/>
              </a:spcAft>
            </a:pPr>
            <a:r>
              <a:rPr lang="en-AU" sz="3600" b="1" dirty="0">
                <a:solidFill>
                  <a:srgbClr val="336699"/>
                </a:solidFill>
                <a:latin typeface="Arial" pitchFamily="34" charset="0"/>
                <a:cs typeface="Arial" pitchFamily="34" charset="0"/>
              </a:rPr>
              <a:t>Nigel Carson and Tim Myers</a:t>
            </a:r>
            <a:endParaRPr lang="en-AU" sz="4400" b="1" dirty="0">
              <a:solidFill>
                <a:srgbClr val="336699"/>
              </a:solidFill>
              <a:latin typeface="Arial" pitchFamily="34" charset="0"/>
              <a:cs typeface="Arial" pitchFamily="34" charset="0"/>
            </a:endParaRPr>
          </a:p>
          <a:p>
            <a:pPr algn="ctr">
              <a:spcAft>
                <a:spcPts val="1800"/>
              </a:spcAft>
            </a:pPr>
            <a:r>
              <a:rPr lang="en-AU" sz="2800" dirty="0" err="1">
                <a:solidFill>
                  <a:prstClr val="black">
                    <a:lumMod val="75000"/>
                    <a:lumOff val="25000"/>
                  </a:prstClr>
                </a:solidFill>
                <a:latin typeface="Arial" pitchFamily="34" charset="0"/>
                <a:cs typeface="Arial" pitchFamily="34" charset="0"/>
              </a:rPr>
              <a:t>KordaMentha</a:t>
            </a:r>
            <a:r>
              <a:rPr lang="en-AU" sz="2800" dirty="0">
                <a:solidFill>
                  <a:prstClr val="black">
                    <a:lumMod val="75000"/>
                    <a:lumOff val="25000"/>
                  </a:prstClr>
                </a:solidFill>
                <a:latin typeface="Arial" pitchFamily="34" charset="0"/>
                <a:cs typeface="Arial" pitchFamily="34" charset="0"/>
              </a:rPr>
              <a:t> Forensic</a:t>
            </a:r>
          </a:p>
        </p:txBody>
      </p:sp>
      <p:sp>
        <p:nvSpPr>
          <p:cNvPr id="2" name="Title 1"/>
          <p:cNvSpPr>
            <a:spLocks noGrp="1"/>
          </p:cNvSpPr>
          <p:nvPr>
            <p:ph type="title"/>
          </p:nvPr>
        </p:nvSpPr>
        <p:spPr>
          <a:xfrm>
            <a:off x="1981200" y="274639"/>
            <a:ext cx="8229600" cy="903597"/>
          </a:xfrm>
        </p:spPr>
        <p:txBody>
          <a:bodyPr/>
          <a:lstStyle/>
          <a:p>
            <a:endParaRPr lang="en-AU" dirty="0"/>
          </a:p>
        </p:txBody>
      </p:sp>
      <p:sp>
        <p:nvSpPr>
          <p:cNvPr id="4" name="Rectangle 2"/>
          <p:cNvSpPr>
            <a:spLocks noChangeAspect="1" noChangeArrowheads="1"/>
          </p:cNvSpPr>
          <p:nvPr/>
        </p:nvSpPr>
        <p:spPr bwMode="auto">
          <a:xfrm>
            <a:off x="98451988" y="77957377"/>
            <a:ext cx="295196" cy="12732"/>
          </a:xfrm>
          <a:prstGeom prst="rect">
            <a:avLst/>
          </a:prstGeom>
          <a:gradFill rotWithShape="1">
            <a:gsLst>
              <a:gs pos="0">
                <a:srgbClr val="336699"/>
              </a:gs>
              <a:gs pos="100000">
                <a:srgbClr val="254A6F"/>
              </a:gs>
            </a:gsLst>
            <a:lin ang="5400000" scaled="1"/>
          </a:gradFill>
          <a:ln w="9525" algn="in">
            <a:solidFill>
              <a:srgbClr val="336699"/>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pPr>
            <a:endParaRPr lang="en-US">
              <a:latin typeface="Arial" pitchFamily="34" charset="0"/>
              <a:cs typeface="Arial" pitchFamily="34" charset="0"/>
            </a:endParaRPr>
          </a:p>
        </p:txBody>
      </p:sp>
      <p:pic>
        <p:nvPicPr>
          <p:cNvPr id="1027"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487488" y="-27384"/>
            <a:ext cx="9289032" cy="1174545"/>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pic>
        <p:nvPicPr>
          <p:cNvPr id="1029" name="Picture 5" descr="tansparent-logo-blue with white writ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714626" y="76301096"/>
            <a:ext cx="2897778" cy="28977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2439" y="162573"/>
            <a:ext cx="812545" cy="81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2368710" y="357770"/>
            <a:ext cx="7920880" cy="477054"/>
          </a:xfrm>
          <a:prstGeom prst="rect">
            <a:avLst/>
          </a:prstGeom>
        </p:spPr>
        <p:txBody>
          <a:bodyPr wrap="square">
            <a:spAutoFit/>
          </a:bodyPr>
          <a:lstStyle/>
          <a:p>
            <a:pPr marL="171450" algn="ctr">
              <a:lnSpc>
                <a:spcPct val="125000"/>
              </a:lnSpc>
              <a:spcAft>
                <a:spcPts val="600"/>
              </a:spcAft>
            </a:pPr>
            <a:r>
              <a:rPr lang="en-AU" sz="2000" b="1" kern="1400" cap="small" dirty="0">
                <a:solidFill>
                  <a:srgbClr val="FFFFFF"/>
                </a:solidFill>
                <a:latin typeface="Arial"/>
              </a:rPr>
              <a:t>International Association of Auto Theft Investigators</a:t>
            </a:r>
            <a:endParaRPr lang="en-AU" sz="500" kern="1400" cap="small" dirty="0">
              <a:solidFill>
                <a:srgbClr val="000000"/>
              </a:solidFill>
            </a:endParaRPr>
          </a:p>
        </p:txBody>
      </p:sp>
      <p:sp>
        <p:nvSpPr>
          <p:cNvPr id="6" name="AutoShape 7" descr="data:image/jpeg;base64,/9j/4AAQSkZJRgABAQAAAQABAAD/2wCEAAkGBxQTEhQREhMUFhMXGSAbGBgWGCEdIBwgHyciHSAiHyMcISgiJhwmIRwgLTEiJisrLi4xHx8zOTcsNygtLisBCgoKDg0OGxAQGzAmHCQ3NzIvLC0yLCw0NCw3NCwtLC4sNTQsLCwsNDQ3NDAsNCwsLCwsLiwsLCw1LCwsLCwsLP/AABEIADYAvAMBIgACEQEDEQH/xAAbAAEAAgMBAQAAAAAAAAAAAAAABQYDBAcCAf/EADcQAAIBAwMCBAQEBQMFAAAAAAECAwAEEQUSIQYxEyJBUQcyYXEUgZGhFSNCUsEzsdEWNGKCov/EABcBAQEBAQAAAAAAAAAAAAAAAAABAgP/xAAdEQADAAIDAQEAAAAAAAAAAAAAARECIRIxUUHB/9oADAMBAAIRAxEAPwDuNVbqzri3s432uktwOEhVssW9AcZwPevfXXV0VhDliTNICIo17k9s/QAkc1z/AKB6YhgAnvNzOylgApO85wRkepY4C92OfQVvHHVZjLLcRsWXVes3MbIkcKMf6gp3LntxkgfTNYdI1XWbdWAZbkEbh4gLFRkjOV9Mg8H2NWw6MfFVpC8KyHypEVPhgZYb2Y4AznAUYBJ5qPsLRZlDobiJ2lZF3bTtAzh2HlIByex4JNbq8Mx+njpD4lEs0OphIH7xyYwre4PoCP8ANdGtrhJFDxsrIeQynIP5iqN1LpMM8ZhuItlwNoBUFxJk7QwIGSM4yx5TOTx3hPhpry2EjaVc5UmQmFj2OeCp9jkfbmsvFNVFWTTjOs0qofFC2d7RfCkkilM0UaOkjJgyOqc7SMjn1rQ+FnUxksJBcufFtCVmLnLYGSC2ec8EZ91NZ46prluF+pXHOkrq4n1s/iZJgrx+OIfFcKmcFFKhtvC4z6E5rqd7rcEUgieQeKwyI1Bd8e+1AWx9cUyxgWVJClRr67B+Fa9WRWgVC+9exA54qkfC7X7h7m9s70kThhMqk527vmQZ/pXK4H1NFi42VvZ0aaZUUu7BVHJZjgD7k1js7yOVd8UiSLnG5GDDP3Fc5+Iuo79T020bcYQ5kkTYx3kcrwAdwG09s9z7VdBe21tjL7GuHLqhB3ux74TG8/bHFHjolJmlaOnaxBOjSQyo6qSGIPykdwwPII9jitWDqm0dkVZ0zISIzyFcjuEYjax5/pJqRlqJilKVCilKUApSlAKUpQHJPik8c2p2VuAfEjVi3/uV2j9ianeoNRe0HLRt4AxFxtUGTcFJBOGZEQ+ozuNQfxPjSDU7O5B/mSKwYenkI2n/AOiKsFxZRS74oVeNJFHhtyo8VMyLtYg5DBzzz8pHpXX4jl9ZAde9WxRXSxyxMSsS4cAeYPySQfYgcfU1l0pGnQzxNazInn2hwCNvmAfjI7c1pyaTDebYbiPdLEpQiMsDEigfNLIADIXJI3cHJHpmonTeiVt7g3BnkNquASqkPk5A3ovPhg43Hsa1FCV0vmr9QN+I24HkjWdBwGTAy6+7BlPsAMevGKr8RIBbXdpd3BEm2QPIUXGRn0GTyMCprTbV5Ee5kx4lwPDj8NmKsDjxXCMoI4XOMkfrUB16bee5s7YBoopZFLggqw3nc2QeQ2WH2zUx7GXReviDqUQtrcmRcPc28i890WWN2YDvtC8k+nFVbUenZP4wUh/7S/QSTEcqVQhnAI48xx+Tmrd111E2mWizxwJJGhCFTIUwOy48rZ/b0rW6s60lsDbGa2DxygmQxyEmPbt3HGzzAbhzkVnGzRvKfStWF9H/ANSSSb12NH4YbPlL8DaD2znjHvxTRb86fq9+9+rqtwQYptjMu0EkDIB9CB91q96jrjg2pt1iljuH2hzIVxlS+RhWyMKfatGHqx52vPwkCyC0Yo25yGd1GSqKqsfTAJ7mlfhIRer39tO1pplvJ4cTPvfC7doQhlTEi4y7EcEHIDcciq/1kf4frFpeLK8pcbZwQu5V4XJEarwQ2Rxk7DVw6k6ruLS2mumtU2RsoCtKQzZC5P8ApkABmI9flrLfdRXUUMk5toyiwCYHxWAOe6Z8P5gOfzom0VpFP6u1eBta02dJUaGNTvkU5Vc7vmI4Hcd6ydUeJb60l9MZxatDsSaFA4Q+xyrAZP0yc8etW7QuoLq5itpVto1WeN5CTKxCBSoUE+Hyzbicf+J71pdJdY3F9bx3MdrGFaTYV8ViVH9x/l4wKtf4SFdvunIpLTUpNNmuZ5rna0m9cK2GLEJiNAWOW4ye/wBa1bKCyvrS1tLm5vopYcYhWEKysBjjEBbHP37Vd+jeqZb2W6jeBIhbSGIlZS+5gSOAUXjissOuXTTSxLbRERzCPd4rdiu/cR4fAAIGPc0r6LF2WWlUiw6yuZnv4o7SNnsyBtEzfzCd3y/y+Pl/etteqJzqMmnCCLKR+IJDK3KntkeHwfzNY4s1yRbKVWNR6neCMNLCqvliw3+UKrbVOSATu4IGP8ZnNMvPFjDldpyQwznBHB59RUgpt0pSoUUpSgKx110fFqEQ3ZWaMExOvcHvg+4JArn3SPWCywC2uXZTEclVA3EjIwCeVAbB3D5SOeK7RVT6q6DtrpHZI1iuTykyDBDfXHcH1reOSkZjLF9ohp9QaUBJSwcfNJDjJwcKSG8pIJBBGRz25FZ5blHkDwrO+F/02IwR64OScNlcjn0xiqva9JaxAhkxC7LyFV/McHPBwBnIHB74FYtE07VrpTsiECpwGmZhyBtwAOew5zx271uL0xX4WK+6oWEfipZcTrnyhQU2MPKB7DPPHmYjBwBxHfDXQVv5G1S53MVkxCp7ZHJZvc5P2rc6P+G772m1TZKw4jiByi+7HsMn2rpNrbJGoSNVVB2VRgD9KjyS0jSxb2zn/wAd5ANLYEgEyLgE8n7VNavJDLeWMbNG6SQzjaSCGDCP09Qeas01sj43orY7bgDj9a8iyjyD4aZHY7Rx9uKxy1DUOYadps+n6ha6eSz2TTGW2duShCOGQn14bP5Z9689V6bCgudUsLl7a5WRldFYESujbSNnfcTnA5zntyTXVmQHGQDjkZ9Kxfg492/w03f3bRn9e9Xnuk4FB+KV2x0MmfakzrHuU8ebILAA+3PHpUz1Bcp/BpG3rtNtgHIwTtx3qzzWyPjeitjtuAOP1r4bRNuzYm3+3aMfp2qciwrfw4uUGlWrF12rENxyMDHfJ9MVA/AWVTpgUMCwkbIzyM4xkV0JbVApQIgU9xtGD9xSG1ROURVJ77VA/wBqctMTooXw9It77VIJjske48VA3G9GLHK57gZGcdsirL01zJeTDmOSbKN6MFRFJH03A8/Spie1R/nRWx/coP8AvWXaMYwMdsUeVCUOb/DK5RtS1ja6tuljK4YHIHiZIx3HIrFKkcvUFwjSFR+ECkpIVIPtlSORnsa6PFZxqcrGin3CgH9q8vp8RJJijJPJyg/4q8t0LHUIuzs7e5iT+sQExK6kqcp5GwVPbK9vpUvZ2qRIscahUUYAHpXuKJVG1VCj2AwP2r3WaaFKUqAUpSgFKUoBSlKAUpSgFKUoBSlKAUpSgFKUoBSlKAUpSgFKUoBSlKAUpSgP/9k="/>
          <p:cNvSpPr>
            <a:spLocks noChangeAspect="1" noChangeArrowheads="1"/>
          </p:cNvSpPr>
          <p:nvPr/>
        </p:nvSpPr>
        <p:spPr bwMode="auto">
          <a:xfrm>
            <a:off x="1616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7000" y="5509344"/>
            <a:ext cx="4318000" cy="1016000"/>
          </a:xfrm>
          <a:prstGeom prst="rect">
            <a:avLst/>
          </a:prstGeom>
        </p:spPr>
      </p:pic>
    </p:spTree>
    <p:extLst>
      <p:ext uri="{BB962C8B-B14F-4D97-AF65-F5344CB8AC3E}">
        <p14:creationId xmlns:p14="http://schemas.microsoft.com/office/powerpoint/2010/main" val="40387633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Cloud evidence</a:t>
            </a:r>
          </a:p>
        </p:txBody>
      </p:sp>
      <p:sp>
        <p:nvSpPr>
          <p:cNvPr id="4" name="Content Placeholder 3"/>
          <p:cNvSpPr>
            <a:spLocks noGrp="1"/>
          </p:cNvSpPr>
          <p:nvPr>
            <p:ph sz="quarter" idx="10"/>
          </p:nvPr>
        </p:nvSpPr>
        <p:spPr/>
        <p:txBody>
          <a:bodyPr/>
          <a:lstStyle/>
          <a:p>
            <a:pPr lvl="3">
              <a:spcAft>
                <a:spcPts val="600"/>
              </a:spcAft>
            </a:pPr>
            <a:r>
              <a:rPr lang="en-AU" dirty="0">
                <a:sym typeface="Arial"/>
              </a:rPr>
              <a:t>Dropbox – event logs</a:t>
            </a:r>
          </a:p>
          <a:p>
            <a:pPr lvl="3">
              <a:spcAft>
                <a:spcPts val="600"/>
              </a:spcAft>
            </a:pPr>
            <a:r>
              <a:rPr lang="en-AU" dirty="0">
                <a:sym typeface="Arial"/>
              </a:rPr>
              <a:t>Dropbox – synched devices</a:t>
            </a:r>
          </a:p>
          <a:p>
            <a:pPr lvl="3">
              <a:spcAft>
                <a:spcPts val="600"/>
              </a:spcAft>
            </a:pPr>
            <a:r>
              <a:rPr lang="en-AU" dirty="0">
                <a:sym typeface="Arial"/>
              </a:rPr>
              <a:t>IMAP download – email</a:t>
            </a:r>
          </a:p>
          <a:p>
            <a:pPr lvl="3">
              <a:spcAft>
                <a:spcPts val="600"/>
              </a:spcAft>
            </a:pPr>
            <a:r>
              <a:rPr lang="en-AU" dirty="0">
                <a:sym typeface="Arial"/>
              </a:rPr>
              <a:t>Google Docs – OneDrive</a:t>
            </a:r>
          </a:p>
          <a:p>
            <a:pPr lvl="3">
              <a:spcAft>
                <a:spcPts val="600"/>
              </a:spcAft>
            </a:pPr>
            <a:r>
              <a:rPr lang="en-AU" dirty="0">
                <a:sym typeface="Arial"/>
              </a:rPr>
              <a:t>iCloud drive</a:t>
            </a:r>
          </a:p>
          <a:p>
            <a:pPr lvl="3">
              <a:spcAft>
                <a:spcPts val="600"/>
              </a:spcAft>
            </a:pPr>
            <a:r>
              <a:rPr lang="en-AU" dirty="0">
                <a:sym typeface="Arial"/>
              </a:rPr>
              <a:t>iCloud backups</a:t>
            </a:r>
          </a:p>
          <a:p>
            <a:pPr>
              <a:spcAft>
                <a:spcPts val="600"/>
              </a:spcAft>
            </a:pPr>
            <a:endParaRPr lang="en-AU" dirty="0"/>
          </a:p>
        </p:txBody>
      </p:sp>
      <p:pic>
        <p:nvPicPr>
          <p:cNvPr id="6" name="Content Placeholder 5"/>
          <p:cNvPicPr>
            <a:picLocks noGrp="1" noChangeAspect="1"/>
          </p:cNvPicPr>
          <p:nvPr>
            <p:ph sz="quarter" idx="11"/>
          </p:nvPr>
        </p:nvPicPr>
        <p:blipFill>
          <a:blip r:embed="rId3"/>
          <a:stretch>
            <a:fillRect/>
          </a:stretch>
        </p:blipFill>
        <p:spPr>
          <a:xfrm>
            <a:off x="5371370" y="1610675"/>
            <a:ext cx="5495068" cy="3547203"/>
          </a:xfrm>
        </p:spPr>
      </p:pic>
      <p:sp>
        <p:nvSpPr>
          <p:cNvPr id="11" name="Text Placeholder 10"/>
          <p:cNvSpPr>
            <a:spLocks noGrp="1"/>
          </p:cNvSpPr>
          <p:nvPr>
            <p:ph type="body" sz="quarter" idx="15"/>
          </p:nvPr>
        </p:nvSpPr>
        <p:spPr/>
        <p:txBody>
          <a:bodyPr/>
          <a:lstStyle/>
          <a:p>
            <a:endParaRPr lang="en-AU"/>
          </a:p>
        </p:txBody>
      </p:sp>
      <p:sp>
        <p:nvSpPr>
          <p:cNvPr id="9" name="Content Placeholder 3"/>
          <p:cNvSpPr txBox="1">
            <a:spLocks/>
          </p:cNvSpPr>
          <p:nvPr/>
        </p:nvSpPr>
        <p:spPr>
          <a:xfrm>
            <a:off x="6184900" y="1125538"/>
            <a:ext cx="4681538" cy="5034280"/>
          </a:xfrm>
          <a:prstGeom prst="rect">
            <a:avLst/>
          </a:prstGeom>
        </p:spPr>
        <p:txBody>
          <a:bodyPr vert="horz" lIns="0" tIns="0" rIns="0" bIns="0" rtlCol="0">
            <a:noAutofit/>
          </a:bodyPr>
          <a:lstStyle>
            <a:lvl1pPr marL="0" indent="0" algn="l" defTabSz="914400" rtl="0" eaLnBrk="1" latinLnBrk="0" hangingPunct="1">
              <a:spcBef>
                <a:spcPts val="1200"/>
              </a:spcBef>
              <a:buFont typeface="Arial" pitchFamily="34" charset="0"/>
              <a:buNone/>
              <a:defRPr sz="1600" b="1" kern="1200">
                <a:solidFill>
                  <a:schemeClr val="bg2"/>
                </a:solidFill>
                <a:latin typeface="Arial" pitchFamily="34" charset="0"/>
                <a:ea typeface="+mn-ea"/>
                <a:cs typeface="Arial" pitchFamily="34" charset="0"/>
              </a:defRPr>
            </a:lvl1pPr>
            <a:lvl2pPr marL="0" indent="0" algn="l" defTabSz="914400" rtl="0" eaLnBrk="1" latinLnBrk="0" hangingPunct="1">
              <a:spcBef>
                <a:spcPts val="900"/>
              </a:spcBef>
              <a:spcAft>
                <a:spcPts val="300"/>
              </a:spcAft>
              <a:buFont typeface="Arial" pitchFamily="34" charset="0"/>
              <a:buNone/>
              <a:defRPr sz="1600" b="0" kern="1200">
                <a:solidFill>
                  <a:schemeClr val="bg2"/>
                </a:solidFill>
                <a:latin typeface="Arial" pitchFamily="34" charset="0"/>
                <a:ea typeface="+mn-ea"/>
                <a:cs typeface="Arial" pitchFamily="34" charset="0"/>
              </a:defRPr>
            </a:lvl2pPr>
            <a:lvl3pPr marL="0" indent="0" algn="l" defTabSz="914400" rtl="0" eaLnBrk="1" latinLnBrk="0" hangingPunct="1">
              <a:spcBef>
                <a:spcPts val="600"/>
              </a:spcBef>
              <a:buClr>
                <a:schemeClr val="bg2"/>
              </a:buClr>
              <a:buFont typeface="Wingdings" pitchFamily="2" charset="2"/>
              <a:buNone/>
              <a:defRPr sz="1600" kern="1200">
                <a:solidFill>
                  <a:schemeClr val="tx1"/>
                </a:solidFill>
                <a:latin typeface="Arial" pitchFamily="34" charset="0"/>
                <a:ea typeface="+mn-ea"/>
                <a:cs typeface="Arial" pitchFamily="34" charset="0"/>
              </a:defRPr>
            </a:lvl3pPr>
            <a:lvl4pPr marL="266700" indent="-266700" algn="l" defTabSz="914400" rtl="0" eaLnBrk="1" latinLnBrk="0" hangingPunct="1">
              <a:spcBef>
                <a:spcPts val="600"/>
              </a:spcBef>
              <a:buClr>
                <a:schemeClr val="bg2"/>
              </a:buClr>
              <a:buFont typeface="Symbol" pitchFamily="18" charset="2"/>
              <a:buChar char="·"/>
              <a:defRPr sz="1600" kern="1200" baseline="0">
                <a:solidFill>
                  <a:schemeClr val="tx1"/>
                </a:solidFill>
                <a:latin typeface="Arial" pitchFamily="34" charset="0"/>
                <a:ea typeface="+mn-ea"/>
                <a:cs typeface="Arial" pitchFamily="34" charset="0"/>
              </a:defRPr>
            </a:lvl4pPr>
            <a:lvl5pPr marL="539750" indent="-271463" algn="l" defTabSz="914400" rtl="0" eaLnBrk="1" latinLnBrk="0" hangingPunct="1">
              <a:spcBef>
                <a:spcPts val="300"/>
              </a:spcBef>
              <a:buClr>
                <a:schemeClr val="bg2"/>
              </a:buClr>
              <a:buFont typeface="Arial" pitchFamily="34" charset="0"/>
              <a:buChar char="−"/>
              <a:defRPr sz="1600" kern="1200">
                <a:solidFill>
                  <a:schemeClr val="tx1"/>
                </a:solidFill>
                <a:latin typeface="Arial" pitchFamily="34" charset="0"/>
                <a:ea typeface="+mn-ea"/>
                <a:cs typeface="Arial" pitchFamily="34" charset="0"/>
              </a:defRPr>
            </a:lvl5pPr>
            <a:lvl6pPr marL="534988" indent="-173038"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6pPr>
            <a:lvl7pPr marL="715963"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7pPr>
            <a:lvl8pPr marL="898525"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8pPr>
            <a:lvl9pPr marL="1079500"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9pPr>
          </a:lstStyle>
          <a:p>
            <a:r>
              <a:rPr lang="en-AU" dirty="0">
                <a:solidFill>
                  <a:srgbClr val="0069AA"/>
                </a:solidFill>
              </a:rPr>
              <a:t>Dropbox event logs</a:t>
            </a:r>
          </a:p>
        </p:txBody>
      </p:sp>
    </p:spTree>
    <p:extLst>
      <p:ext uri="{BB962C8B-B14F-4D97-AF65-F5344CB8AC3E}">
        <p14:creationId xmlns:p14="http://schemas.microsoft.com/office/powerpoint/2010/main" val="35588240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t>Electronic documents</a:t>
            </a:r>
          </a:p>
        </p:txBody>
      </p:sp>
      <p:sp>
        <p:nvSpPr>
          <p:cNvPr id="4" name="Content Placeholder 3"/>
          <p:cNvSpPr>
            <a:spLocks noGrp="1"/>
          </p:cNvSpPr>
          <p:nvPr>
            <p:ph sz="quarter" idx="10"/>
          </p:nvPr>
        </p:nvSpPr>
        <p:spPr/>
        <p:txBody>
          <a:bodyPr/>
          <a:lstStyle/>
          <a:p>
            <a:pPr indent="-266700"/>
            <a:r>
              <a:rPr lang="en-AU" dirty="0"/>
              <a:t>Iceberg principle </a:t>
            </a:r>
          </a:p>
          <a:p>
            <a:pPr lvl="3"/>
            <a:r>
              <a:rPr lang="en-AU" dirty="0"/>
              <a:t>Much of what we deal with is hidden to the standard user</a:t>
            </a:r>
          </a:p>
          <a:p>
            <a:pPr lvl="4"/>
            <a:r>
              <a:rPr lang="en-AU" dirty="0"/>
              <a:t>e.g. Deleting file =/= file is completely gone</a:t>
            </a:r>
          </a:p>
          <a:p>
            <a:pPr lvl="3"/>
            <a:endParaRPr lang="en-AU" dirty="0"/>
          </a:p>
        </p:txBody>
      </p:sp>
      <p:pic>
        <p:nvPicPr>
          <p:cNvPr id="6" name="Content Placeholder 5"/>
          <p:cNvPicPr>
            <a:picLocks noGrp="1" noChangeAspect="1"/>
          </p:cNvPicPr>
          <p:nvPr>
            <p:ph sz="quarter" idx="11"/>
          </p:nvPr>
        </p:nvPicPr>
        <p:blipFill rotWithShape="1">
          <a:blip r:embed="rId3" cstate="print">
            <a:extLst>
              <a:ext uri="{28A0092B-C50C-407E-A947-70E740481C1C}">
                <a14:useLocalDpi xmlns:a14="http://schemas.microsoft.com/office/drawing/2010/main" val="0"/>
              </a:ext>
            </a:extLst>
          </a:blip>
          <a:srcRect r="47756"/>
          <a:stretch/>
        </p:blipFill>
        <p:spPr>
          <a:xfrm>
            <a:off x="6184900" y="1125538"/>
            <a:ext cx="4017092" cy="5148262"/>
          </a:xfrm>
        </p:spPr>
      </p:pic>
      <p:sp>
        <p:nvSpPr>
          <p:cNvPr id="2" name="Text Placeholder 1"/>
          <p:cNvSpPr>
            <a:spLocks noGrp="1"/>
          </p:cNvSpPr>
          <p:nvPr>
            <p:ph type="body" sz="quarter" idx="15"/>
          </p:nvPr>
        </p:nvSpPr>
        <p:spPr/>
        <p:txBody>
          <a:bodyPr/>
          <a:lstStyle/>
          <a:p>
            <a:r>
              <a:rPr lang="en-AU" dirty="0"/>
              <a:t>Key features</a:t>
            </a:r>
          </a:p>
        </p:txBody>
      </p:sp>
    </p:spTree>
    <p:extLst>
      <p:ext uri="{BB962C8B-B14F-4D97-AF65-F5344CB8AC3E}">
        <p14:creationId xmlns:p14="http://schemas.microsoft.com/office/powerpoint/2010/main" val="10458918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71625" y="1421305"/>
            <a:ext cx="8924925" cy="2259593"/>
          </a:xfrm>
          <a:prstGeom prst="rect">
            <a:avLst/>
          </a:prstGeom>
        </p:spPr>
        <p:txBody>
          <a:bodyPr wrap="square">
            <a:spAutoFit/>
          </a:bodyPr>
          <a:lstStyle/>
          <a:p>
            <a:pPr>
              <a:spcBef>
                <a:spcPts val="600"/>
              </a:spcBef>
            </a:pPr>
            <a:endParaRPr lang="en-AU" sz="2000" b="1" kern="0" dirty="0">
              <a:solidFill>
                <a:srgbClr val="FF6600"/>
              </a:solidFill>
            </a:endParaRPr>
          </a:p>
          <a:p>
            <a:pPr marL="180000" lvl="3" indent="-180000">
              <a:spcBef>
                <a:spcPts val="450"/>
              </a:spcBef>
              <a:buClr>
                <a:srgbClr val="FF6600"/>
              </a:buClr>
              <a:buFont typeface="Wingdings" pitchFamily="2" charset="2"/>
              <a:buChar char="§"/>
            </a:pPr>
            <a:endParaRPr lang="en-AU" sz="2000" kern="0" dirty="0">
              <a:solidFill>
                <a:prstClr val="black"/>
              </a:solidFill>
            </a:endParaRPr>
          </a:p>
          <a:p>
            <a:pPr marL="180000" lvl="3" indent="-180000">
              <a:spcBef>
                <a:spcPts val="450"/>
              </a:spcBef>
              <a:buClr>
                <a:srgbClr val="FF6600"/>
              </a:buClr>
              <a:buFont typeface="Wingdings" pitchFamily="2" charset="2"/>
              <a:buChar char="§"/>
            </a:pPr>
            <a:endParaRPr lang="en-AU" sz="2000" kern="0" dirty="0">
              <a:solidFill>
                <a:prstClr val="black"/>
              </a:solidFill>
            </a:endParaRPr>
          </a:p>
          <a:p>
            <a:pPr marL="180000" lvl="3" indent="-180000">
              <a:spcBef>
                <a:spcPts val="450"/>
              </a:spcBef>
              <a:buClr>
                <a:srgbClr val="FF6600"/>
              </a:buClr>
              <a:buFont typeface="Wingdings" pitchFamily="2" charset="2"/>
              <a:buChar char="§"/>
            </a:pPr>
            <a:endParaRPr lang="en-AU" sz="2000" kern="0" dirty="0">
              <a:solidFill>
                <a:prstClr val="black"/>
              </a:solidFill>
            </a:endParaRPr>
          </a:p>
          <a:p>
            <a:pPr marL="0" lvl="3">
              <a:spcBef>
                <a:spcPts val="450"/>
              </a:spcBef>
              <a:buClr>
                <a:srgbClr val="FF6600"/>
              </a:buClr>
            </a:pPr>
            <a:endParaRPr lang="en-AU" sz="2000" kern="0" dirty="0">
              <a:solidFill>
                <a:prstClr val="black"/>
              </a:solidFill>
            </a:endParaRPr>
          </a:p>
          <a:p>
            <a:pPr marL="180000" lvl="3" indent="-180000">
              <a:spcBef>
                <a:spcPts val="450"/>
              </a:spcBef>
              <a:buClr>
                <a:srgbClr val="FF6600"/>
              </a:buClr>
              <a:buFont typeface="Wingdings" pitchFamily="2" charset="2"/>
              <a:buChar char="§"/>
            </a:pPr>
            <a:endParaRPr lang="en-AU" sz="2000" kern="0" dirty="0">
              <a:solidFill>
                <a:prstClr val="black"/>
              </a:solidFill>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037665" y="2201446"/>
            <a:ext cx="2228899" cy="2597872"/>
          </a:xfrm>
          <a:prstGeom prst="rect">
            <a:avLst/>
          </a:prstGeom>
          <a:ln>
            <a:noFill/>
          </a:ln>
          <a:effectLst/>
        </p:spPr>
      </p:pic>
      <p:sp>
        <p:nvSpPr>
          <p:cNvPr id="8" name="TextBox 7"/>
          <p:cNvSpPr txBox="1"/>
          <p:nvPr/>
        </p:nvSpPr>
        <p:spPr>
          <a:xfrm>
            <a:off x="1236003" y="6122859"/>
            <a:ext cx="3832222" cy="215444"/>
          </a:xfrm>
          <a:prstGeom prst="rect">
            <a:avLst/>
          </a:prstGeom>
          <a:noFill/>
        </p:spPr>
        <p:txBody>
          <a:bodyPr wrap="square" rtlCol="0">
            <a:spAutoFit/>
          </a:bodyPr>
          <a:lstStyle/>
          <a:p>
            <a:r>
              <a:rPr lang="en-AU" sz="800" dirty="0">
                <a:solidFill>
                  <a:srgbClr val="717073"/>
                </a:solidFill>
              </a:rPr>
              <a:t>SOURCE: http://smartphones.wonderhowto.com/inspiration</a:t>
            </a:r>
          </a:p>
        </p:txBody>
      </p:sp>
      <p:sp>
        <p:nvSpPr>
          <p:cNvPr id="5" name="Right Arrow 4"/>
          <p:cNvSpPr/>
          <p:nvPr/>
        </p:nvSpPr>
        <p:spPr>
          <a:xfrm>
            <a:off x="4791914" y="3190861"/>
            <a:ext cx="1447800" cy="619042"/>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0625" y="2201446"/>
            <a:ext cx="3896808" cy="2597872"/>
          </a:xfrm>
          <a:prstGeom prst="rect">
            <a:avLst/>
          </a:prstGeom>
          <a:effectLst/>
        </p:spPr>
      </p:pic>
      <p:sp>
        <p:nvSpPr>
          <p:cNvPr id="13" name="Title 12"/>
          <p:cNvSpPr>
            <a:spLocks noGrp="1"/>
          </p:cNvSpPr>
          <p:nvPr>
            <p:ph type="title"/>
          </p:nvPr>
        </p:nvSpPr>
        <p:spPr/>
        <p:txBody>
          <a:bodyPr/>
          <a:lstStyle/>
          <a:p>
            <a:r>
              <a:rPr lang="en-US" dirty="0"/>
              <a:t>Rise of the mobile phone</a:t>
            </a:r>
            <a:endParaRPr lang="en-AU" dirty="0"/>
          </a:p>
        </p:txBody>
      </p:sp>
      <p:sp>
        <p:nvSpPr>
          <p:cNvPr id="16" name="Text Placeholder 15"/>
          <p:cNvSpPr>
            <a:spLocks noGrp="1"/>
          </p:cNvSpPr>
          <p:nvPr>
            <p:ph type="body" sz="quarter" idx="15"/>
          </p:nvPr>
        </p:nvSpPr>
        <p:spPr/>
        <p:txBody>
          <a:bodyPr/>
          <a:lstStyle/>
          <a:p>
            <a:endParaRPr lang="en-AU"/>
          </a:p>
        </p:txBody>
      </p:sp>
    </p:spTree>
    <p:extLst>
      <p:ext uri="{BB962C8B-B14F-4D97-AF65-F5344CB8AC3E}">
        <p14:creationId xmlns:p14="http://schemas.microsoft.com/office/powerpoint/2010/main" val="36080844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AU" dirty="0"/>
              <a:t>Smart phone Forensics</a:t>
            </a:r>
          </a:p>
        </p:txBody>
      </p:sp>
      <p:sp>
        <p:nvSpPr>
          <p:cNvPr id="9" name="Content Placeholder 8"/>
          <p:cNvSpPr>
            <a:spLocks noGrp="1"/>
          </p:cNvSpPr>
          <p:nvPr>
            <p:ph sz="quarter" idx="13"/>
          </p:nvPr>
        </p:nvSpPr>
        <p:spPr/>
        <p:txBody>
          <a:bodyPr/>
          <a:lstStyle/>
          <a:p>
            <a:r>
              <a:rPr lang="en-AU" dirty="0"/>
              <a:t>Data commonly found on smart phones	</a:t>
            </a:r>
          </a:p>
          <a:p>
            <a:pPr lvl="3">
              <a:spcAft>
                <a:spcPts val="600"/>
              </a:spcAft>
            </a:pPr>
            <a:r>
              <a:rPr lang="en-AU" dirty="0"/>
              <a:t>With additional functionality being added almost daily, smart phones are changing how we retrieve data from mobile devices.</a:t>
            </a:r>
          </a:p>
          <a:p>
            <a:pPr lvl="3"/>
            <a:r>
              <a:rPr lang="en-AU" dirty="0"/>
              <a:t> Sources of data from smart phones may include;</a:t>
            </a:r>
          </a:p>
          <a:p>
            <a:pPr lvl="4"/>
            <a:r>
              <a:rPr lang="en-AU" dirty="0"/>
              <a:t>Email</a:t>
            </a:r>
          </a:p>
          <a:p>
            <a:pPr lvl="4"/>
            <a:r>
              <a:rPr lang="en-AU" dirty="0"/>
              <a:t>SMS</a:t>
            </a:r>
          </a:p>
          <a:p>
            <a:pPr lvl="4"/>
            <a:r>
              <a:rPr lang="en-AU" dirty="0"/>
              <a:t>Photos and Video</a:t>
            </a:r>
          </a:p>
          <a:p>
            <a:pPr lvl="4"/>
            <a:r>
              <a:rPr lang="en-AU" dirty="0"/>
              <a:t>Web History</a:t>
            </a:r>
          </a:p>
          <a:p>
            <a:pPr lvl="4"/>
            <a:r>
              <a:rPr lang="en-AU" dirty="0"/>
              <a:t>Call History</a:t>
            </a:r>
          </a:p>
          <a:p>
            <a:pPr lvl="4"/>
            <a:r>
              <a:rPr lang="en-AU" dirty="0"/>
              <a:t>Application Data</a:t>
            </a:r>
          </a:p>
          <a:p>
            <a:pPr lvl="4"/>
            <a:r>
              <a:rPr lang="en-AU" dirty="0"/>
              <a:t>eBooks</a:t>
            </a:r>
          </a:p>
          <a:p>
            <a:pPr lvl="4"/>
            <a:r>
              <a:rPr lang="en-AU" dirty="0"/>
              <a:t>Maps</a:t>
            </a:r>
          </a:p>
          <a:p>
            <a:endParaRPr lang="en-AU" dirty="0"/>
          </a:p>
        </p:txBody>
      </p:sp>
      <p:sp>
        <p:nvSpPr>
          <p:cNvPr id="13" name="Text Placeholder 12"/>
          <p:cNvSpPr>
            <a:spLocks noGrp="1"/>
          </p:cNvSpPr>
          <p:nvPr>
            <p:ph type="body" sz="quarter" idx="15"/>
          </p:nvPr>
        </p:nvSpPr>
        <p:spPr/>
        <p:txBody>
          <a:bodyPr/>
          <a:lstStyle/>
          <a:p>
            <a:endParaRPr lang="en-AU"/>
          </a:p>
        </p:txBody>
      </p:sp>
      <p:grpSp>
        <p:nvGrpSpPr>
          <p:cNvPr id="6" name="Group 5"/>
          <p:cNvGrpSpPr/>
          <p:nvPr/>
        </p:nvGrpSpPr>
        <p:grpSpPr>
          <a:xfrm>
            <a:off x="3510755" y="4259584"/>
            <a:ext cx="7334492" cy="2014217"/>
            <a:chOff x="184886" y="3673987"/>
            <a:chExt cx="9517361" cy="2613682"/>
          </a:xfrm>
        </p:grpSpPr>
        <p:pic>
          <p:nvPicPr>
            <p:cNvPr id="7" name="Picture 6"/>
            <p:cNvPicPr>
              <a:picLocks noChangeAspect="1"/>
            </p:cNvPicPr>
            <p:nvPr/>
          </p:nvPicPr>
          <p:blipFill>
            <a:blip r:embed="rId4">
              <a:grayscl/>
            </a:blip>
            <a:stretch>
              <a:fillRect/>
            </a:stretch>
          </p:blipFill>
          <p:spPr>
            <a:xfrm>
              <a:off x="184886" y="3673987"/>
              <a:ext cx="9517361" cy="2613682"/>
            </a:xfrm>
            <a:prstGeom prst="rect">
              <a:avLst/>
            </a:prstGeom>
          </p:spPr>
        </p:pic>
        <p:pic>
          <p:nvPicPr>
            <p:cNvPr id="10" name="Picture 9"/>
            <p:cNvPicPr>
              <a:picLocks noChangeAspect="1"/>
            </p:cNvPicPr>
            <p:nvPr/>
          </p:nvPicPr>
          <p:blipFill rotWithShape="1">
            <a:blip r:embed="rId5">
              <a:grayscl/>
              <a:extLst>
                <a:ext uri="{28A0092B-C50C-407E-A947-70E740481C1C}">
                  <a14:useLocalDpi xmlns:a14="http://schemas.microsoft.com/office/drawing/2010/main" val="0"/>
                </a:ext>
              </a:extLst>
            </a:blip>
            <a:srcRect l="13871" r="12746" b="25018"/>
            <a:stretch/>
          </p:blipFill>
          <p:spPr>
            <a:xfrm>
              <a:off x="5930900" y="3842775"/>
              <a:ext cx="1206500" cy="945126"/>
            </a:xfrm>
            <a:prstGeom prst="rect">
              <a:avLst/>
            </a:prstGeom>
          </p:spPr>
        </p:pic>
      </p:grpSp>
      <p:pic>
        <p:nvPicPr>
          <p:cNvPr id="11" name="Picture 10"/>
          <p:cNvPicPr>
            <a:picLocks noChangeAspect="1"/>
          </p:cNvPicPr>
          <p:nvPr/>
        </p:nvPicPr>
        <p:blipFill rotWithShape="1">
          <a:blip r:embed="rId6" cstate="print">
            <a:grayscl/>
            <a:extLst>
              <a:ext uri="{28A0092B-C50C-407E-A947-70E740481C1C}">
                <a14:useLocalDpi xmlns:a14="http://schemas.microsoft.com/office/drawing/2010/main" val="0"/>
              </a:ext>
            </a:extLst>
          </a:blip>
          <a:srcRect l="8876" r="18513" b="33889"/>
          <a:stretch/>
        </p:blipFill>
        <p:spPr>
          <a:xfrm>
            <a:off x="6848812" y="2249427"/>
            <a:ext cx="2019853" cy="1708738"/>
          </a:xfrm>
          <a:prstGeom prst="rect">
            <a:avLst/>
          </a:prstGeom>
        </p:spPr>
      </p:pic>
    </p:spTree>
    <p:extLst>
      <p:ext uri="{BB962C8B-B14F-4D97-AF65-F5344CB8AC3E}">
        <p14:creationId xmlns:p14="http://schemas.microsoft.com/office/powerpoint/2010/main" val="16040717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564" y="1125538"/>
            <a:ext cx="9622045" cy="4212468"/>
          </a:xfrm>
          <a:prstGeom prst="rect">
            <a:avLst/>
          </a:prstGeom>
          <a:ln>
            <a:noFill/>
          </a:ln>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00000">
            <a:off x="1189830" y="2909651"/>
            <a:ext cx="9618358" cy="1258477"/>
          </a:xfrm>
          <a:prstGeom prst="rect">
            <a:avLst/>
          </a:prstGeom>
          <a:ln>
            <a:noFill/>
          </a:ln>
          <a:effectLst/>
        </p:spPr>
      </p:pic>
      <p:sp>
        <p:nvSpPr>
          <p:cNvPr id="2" name="Title 1"/>
          <p:cNvSpPr>
            <a:spLocks noGrp="1"/>
          </p:cNvSpPr>
          <p:nvPr>
            <p:ph type="title"/>
          </p:nvPr>
        </p:nvSpPr>
        <p:spPr/>
        <p:txBody>
          <a:bodyPr/>
          <a:lstStyle/>
          <a:p>
            <a:r>
              <a:rPr lang="en-AU" dirty="0"/>
              <a:t>Smart phone Forensics</a:t>
            </a:r>
          </a:p>
        </p:txBody>
      </p:sp>
      <p:pic>
        <p:nvPicPr>
          <p:cNvPr id="6" name="Content Placeholder 5"/>
          <p:cNvPicPr>
            <a:picLocks noGrp="1" noChangeAspect="1"/>
          </p:cNvPicPr>
          <p:nvPr>
            <p:ph sz="quarter" idx="13"/>
          </p:nvPr>
        </p:nvPicPr>
        <p:blipFill>
          <a:blip r:embed="rId5">
            <a:extLst>
              <a:ext uri="{28A0092B-C50C-407E-A947-70E740481C1C}">
                <a14:useLocalDpi xmlns:a14="http://schemas.microsoft.com/office/drawing/2010/main" val="0"/>
              </a:ext>
            </a:extLst>
          </a:blip>
          <a:stretch>
            <a:fillRect/>
          </a:stretch>
        </p:blipFill>
        <p:spPr>
          <a:xfrm rot="21254814">
            <a:off x="2372153" y="3814089"/>
            <a:ext cx="8153400" cy="2209800"/>
          </a:xfrm>
          <a:prstGeom prst="rect">
            <a:avLst/>
          </a:prstGeom>
          <a:ln>
            <a:noFill/>
          </a:ln>
          <a:effectLst/>
        </p:spPr>
      </p:pic>
      <p:sp>
        <p:nvSpPr>
          <p:cNvPr id="3" name="Text Placeholder 2"/>
          <p:cNvSpPr>
            <a:spLocks noGrp="1"/>
          </p:cNvSpPr>
          <p:nvPr>
            <p:ph type="body" sz="quarter" idx="15"/>
          </p:nvPr>
        </p:nvSpPr>
        <p:spPr/>
        <p:txBody>
          <a:bodyPr/>
          <a:lstStyle/>
          <a:p>
            <a:endParaRPr lang="en-AU"/>
          </a:p>
        </p:txBody>
      </p:sp>
    </p:spTree>
    <p:extLst>
      <p:ext uri="{BB962C8B-B14F-4D97-AF65-F5344CB8AC3E}">
        <p14:creationId xmlns:p14="http://schemas.microsoft.com/office/powerpoint/2010/main" val="372786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hape 7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a:defRPr sz="1800">
                <a:solidFill>
                  <a:srgbClr val="000000"/>
                </a:solidFill>
              </a:defRPr>
            </a:pPr>
            <a:fld id="{86CB4B4D-7CA3-9044-876B-883B54F8677D}" type="slidenum">
              <a:rPr sz="1192">
                <a:solidFill>
                  <a:srgbClr val="888888"/>
                </a:solidFill>
              </a:rPr>
              <a:pPr>
                <a:defRPr sz="1800">
                  <a:solidFill>
                    <a:srgbClr val="000000"/>
                  </a:solidFill>
                </a:defRPr>
              </a:pPr>
              <a:t>15</a:t>
            </a:fld>
            <a:endParaRPr sz="1192">
              <a:solidFill>
                <a:srgbClr val="888888"/>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2728" y="1089965"/>
            <a:ext cx="9697150" cy="4123133"/>
          </a:xfrm>
          <a:prstGeom prst="rect">
            <a:avLst/>
          </a:prstGeom>
        </p:spPr>
      </p:pic>
      <p:sp>
        <p:nvSpPr>
          <p:cNvPr id="5" name="Title 2"/>
          <p:cNvSpPr txBox="1">
            <a:spLocks/>
          </p:cNvSpPr>
          <p:nvPr/>
        </p:nvSpPr>
        <p:spPr>
          <a:xfrm>
            <a:off x="1309314" y="279459"/>
            <a:ext cx="6486525" cy="391511"/>
          </a:xfrm>
          <a:prstGeom prst="rect">
            <a:avLst/>
          </a:prstGeom>
        </p:spPr>
        <p:txBody>
          <a:bodyPr/>
          <a:lstStyle>
            <a:lvl1pPr marL="0" indent="0" algn="l" defTabSz="914400" rtl="0" eaLnBrk="1" latinLnBrk="0" hangingPunct="1">
              <a:spcBef>
                <a:spcPct val="0"/>
              </a:spcBef>
              <a:buNone/>
              <a:tabLst>
                <a:tab pos="361950" algn="l"/>
              </a:tabLst>
              <a:defRPr sz="2000" kern="1200">
                <a:solidFill>
                  <a:schemeClr val="bg1"/>
                </a:solidFill>
                <a:latin typeface="Trebuchet MS" pitchFamily="34" charset="0"/>
                <a:ea typeface="+mj-ea"/>
                <a:cs typeface="+mj-cs"/>
              </a:defRPr>
            </a:lvl1pPr>
          </a:lstStyle>
          <a:p>
            <a:r>
              <a:rPr lang="en-AU" dirty="0">
                <a:solidFill>
                  <a:prstClr val="white"/>
                </a:solidFill>
              </a:rPr>
              <a:t>Collection and removal of Social Media</a:t>
            </a:r>
          </a:p>
        </p:txBody>
      </p:sp>
    </p:spTree>
    <p:extLst>
      <p:ext uri="{BB962C8B-B14F-4D97-AF65-F5344CB8AC3E}">
        <p14:creationId xmlns:p14="http://schemas.microsoft.com/office/powerpoint/2010/main" val="2445562658"/>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hape 7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a:defRPr sz="1800">
                <a:solidFill>
                  <a:srgbClr val="000000"/>
                </a:solidFill>
              </a:defRPr>
            </a:pPr>
            <a:fld id="{86CB4B4D-7CA3-9044-876B-883B54F8677D}" type="slidenum">
              <a:rPr sz="1192">
                <a:solidFill>
                  <a:srgbClr val="888888"/>
                </a:solidFill>
              </a:rPr>
              <a:pPr>
                <a:defRPr sz="1800">
                  <a:solidFill>
                    <a:srgbClr val="000000"/>
                  </a:solidFill>
                </a:defRPr>
              </a:pPr>
              <a:t>16</a:t>
            </a:fld>
            <a:endParaRPr sz="1192">
              <a:solidFill>
                <a:srgbClr val="888888"/>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7099" y="2172615"/>
            <a:ext cx="6975394" cy="370381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0910" y="957415"/>
            <a:ext cx="4277322" cy="1457528"/>
          </a:xfrm>
          <a:prstGeom prst="rect">
            <a:avLst/>
          </a:prstGeom>
        </p:spPr>
      </p:pic>
      <p:sp>
        <p:nvSpPr>
          <p:cNvPr id="7" name="Title 2"/>
          <p:cNvSpPr txBox="1">
            <a:spLocks/>
          </p:cNvSpPr>
          <p:nvPr/>
        </p:nvSpPr>
        <p:spPr>
          <a:xfrm>
            <a:off x="1309314" y="279459"/>
            <a:ext cx="6486525" cy="391511"/>
          </a:xfrm>
          <a:prstGeom prst="rect">
            <a:avLst/>
          </a:prstGeom>
        </p:spPr>
        <p:txBody>
          <a:bodyPr/>
          <a:lstStyle>
            <a:lvl1pPr marL="0" indent="0" algn="l" defTabSz="914400" rtl="0" eaLnBrk="1" latinLnBrk="0" hangingPunct="1">
              <a:spcBef>
                <a:spcPct val="0"/>
              </a:spcBef>
              <a:buNone/>
              <a:tabLst>
                <a:tab pos="361950" algn="l"/>
              </a:tabLst>
              <a:defRPr sz="2000" kern="1200">
                <a:solidFill>
                  <a:schemeClr val="bg1"/>
                </a:solidFill>
                <a:latin typeface="Trebuchet MS" pitchFamily="34" charset="0"/>
                <a:ea typeface="+mj-ea"/>
                <a:cs typeface="+mj-cs"/>
              </a:defRPr>
            </a:lvl1pPr>
          </a:lstStyle>
          <a:p>
            <a:r>
              <a:rPr lang="en-AU" dirty="0">
                <a:solidFill>
                  <a:prstClr val="white"/>
                </a:solidFill>
              </a:rPr>
              <a:t>Collection and removal of Social Media</a:t>
            </a:r>
          </a:p>
        </p:txBody>
      </p:sp>
    </p:spTree>
    <p:extLst>
      <p:ext uri="{BB962C8B-B14F-4D97-AF65-F5344CB8AC3E}">
        <p14:creationId xmlns:p14="http://schemas.microsoft.com/office/powerpoint/2010/main" val="4146563506"/>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653560" y="893268"/>
            <a:ext cx="6947640" cy="5381574"/>
          </a:xfrm>
          <a:prstGeom prst="rect">
            <a:avLst/>
          </a:prstGeom>
        </p:spPr>
      </p:pic>
      <p:sp>
        <p:nvSpPr>
          <p:cNvPr id="6" name="Title 2"/>
          <p:cNvSpPr txBox="1">
            <a:spLocks/>
          </p:cNvSpPr>
          <p:nvPr/>
        </p:nvSpPr>
        <p:spPr>
          <a:xfrm>
            <a:off x="1309314" y="279459"/>
            <a:ext cx="6486525" cy="391511"/>
          </a:xfrm>
          <a:prstGeom prst="rect">
            <a:avLst/>
          </a:prstGeom>
        </p:spPr>
        <p:txBody>
          <a:bodyPr/>
          <a:lstStyle>
            <a:lvl1pPr marL="0" indent="0" algn="l" defTabSz="914400" rtl="0" eaLnBrk="1" latinLnBrk="0" hangingPunct="1">
              <a:spcBef>
                <a:spcPct val="0"/>
              </a:spcBef>
              <a:buNone/>
              <a:tabLst>
                <a:tab pos="361950" algn="l"/>
              </a:tabLst>
              <a:defRPr sz="2000" kern="1200">
                <a:solidFill>
                  <a:schemeClr val="bg1"/>
                </a:solidFill>
                <a:latin typeface="Trebuchet MS" pitchFamily="34" charset="0"/>
                <a:ea typeface="+mj-ea"/>
                <a:cs typeface="+mj-cs"/>
              </a:defRPr>
            </a:lvl1pPr>
          </a:lstStyle>
          <a:p>
            <a:r>
              <a:rPr lang="en-AU" dirty="0">
                <a:solidFill>
                  <a:prstClr val="white"/>
                </a:solidFill>
              </a:rPr>
              <a:t>Collection and removal of Social Media</a:t>
            </a:r>
          </a:p>
        </p:txBody>
      </p:sp>
    </p:spTree>
    <p:extLst>
      <p:ext uri="{BB962C8B-B14F-4D97-AF65-F5344CB8AC3E}">
        <p14:creationId xmlns:p14="http://schemas.microsoft.com/office/powerpoint/2010/main" val="81873599"/>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hape 7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a:defRPr sz="1800">
                <a:solidFill>
                  <a:srgbClr val="000000"/>
                </a:solidFill>
              </a:defRPr>
            </a:pPr>
            <a:fld id="{86CB4B4D-7CA3-9044-876B-883B54F8677D}" type="slidenum">
              <a:rPr sz="1192">
                <a:solidFill>
                  <a:srgbClr val="888888"/>
                </a:solidFill>
              </a:rPr>
              <a:pPr>
                <a:defRPr sz="1800">
                  <a:solidFill>
                    <a:srgbClr val="000000"/>
                  </a:solidFill>
                </a:defRPr>
              </a:pPr>
              <a:t>18</a:t>
            </a:fld>
            <a:endParaRPr sz="1192">
              <a:solidFill>
                <a:srgbClr val="888888"/>
              </a:solidFill>
            </a:endParaRPr>
          </a:p>
        </p:txBody>
      </p:sp>
      <p:pic>
        <p:nvPicPr>
          <p:cNvPr id="4" name="Picture 3"/>
          <p:cNvPicPr>
            <a:picLocks noChangeAspect="1"/>
          </p:cNvPicPr>
          <p:nvPr/>
        </p:nvPicPr>
        <p:blipFill>
          <a:blip r:embed="rId3"/>
          <a:stretch>
            <a:fillRect/>
          </a:stretch>
        </p:blipFill>
        <p:spPr>
          <a:xfrm>
            <a:off x="1379716" y="987463"/>
            <a:ext cx="1590675" cy="1990725"/>
          </a:xfrm>
          <a:prstGeom prst="rect">
            <a:avLst/>
          </a:prstGeom>
        </p:spPr>
      </p:pic>
      <p:pic>
        <p:nvPicPr>
          <p:cNvPr id="5" name="Picture 4"/>
          <p:cNvPicPr>
            <a:picLocks noChangeAspect="1"/>
          </p:cNvPicPr>
          <p:nvPr/>
        </p:nvPicPr>
        <p:blipFill>
          <a:blip r:embed="rId4"/>
          <a:stretch>
            <a:fillRect/>
          </a:stretch>
        </p:blipFill>
        <p:spPr>
          <a:xfrm>
            <a:off x="3131870" y="987463"/>
            <a:ext cx="3621891" cy="5208121"/>
          </a:xfrm>
          <a:prstGeom prst="rect">
            <a:avLst/>
          </a:prstGeom>
        </p:spPr>
      </p:pic>
      <p:pic>
        <p:nvPicPr>
          <p:cNvPr id="6" name="Picture 5"/>
          <p:cNvPicPr>
            <a:picLocks noChangeAspect="1"/>
          </p:cNvPicPr>
          <p:nvPr/>
        </p:nvPicPr>
        <p:blipFill>
          <a:blip r:embed="rId5"/>
          <a:stretch>
            <a:fillRect/>
          </a:stretch>
        </p:blipFill>
        <p:spPr>
          <a:xfrm>
            <a:off x="6951817" y="1379944"/>
            <a:ext cx="3429000" cy="4200525"/>
          </a:xfrm>
          <a:prstGeom prst="rect">
            <a:avLst/>
          </a:prstGeom>
        </p:spPr>
      </p:pic>
      <p:sp>
        <p:nvSpPr>
          <p:cNvPr id="8" name="Title 2"/>
          <p:cNvSpPr txBox="1">
            <a:spLocks/>
          </p:cNvSpPr>
          <p:nvPr/>
        </p:nvSpPr>
        <p:spPr>
          <a:xfrm>
            <a:off x="1309314" y="279459"/>
            <a:ext cx="6486525" cy="391511"/>
          </a:xfrm>
          <a:prstGeom prst="rect">
            <a:avLst/>
          </a:prstGeom>
        </p:spPr>
        <p:txBody>
          <a:bodyPr/>
          <a:lstStyle>
            <a:lvl1pPr marL="0" indent="0" algn="l" defTabSz="914400" rtl="0" eaLnBrk="1" latinLnBrk="0" hangingPunct="1">
              <a:spcBef>
                <a:spcPct val="0"/>
              </a:spcBef>
              <a:buNone/>
              <a:tabLst>
                <a:tab pos="361950" algn="l"/>
              </a:tabLst>
              <a:defRPr sz="2000" kern="1200">
                <a:solidFill>
                  <a:schemeClr val="bg1"/>
                </a:solidFill>
                <a:latin typeface="Trebuchet MS" pitchFamily="34" charset="0"/>
                <a:ea typeface="+mj-ea"/>
                <a:cs typeface="+mj-cs"/>
              </a:defRPr>
            </a:lvl1pPr>
          </a:lstStyle>
          <a:p>
            <a:r>
              <a:rPr lang="en-AU" dirty="0">
                <a:solidFill>
                  <a:prstClr val="white"/>
                </a:solidFill>
              </a:rPr>
              <a:t>Collection and removal of Social Media</a:t>
            </a:r>
          </a:p>
        </p:txBody>
      </p:sp>
    </p:spTree>
    <p:extLst>
      <p:ext uri="{BB962C8B-B14F-4D97-AF65-F5344CB8AC3E}">
        <p14:creationId xmlns:p14="http://schemas.microsoft.com/office/powerpoint/2010/main" val="4274743999"/>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Shape 71"/>
          <p:cNvSpPr>
            <a:spLocks noGrp="1"/>
          </p:cNvSpPr>
          <p:nvPr>
            <p:ph type="sldNum" sz="quarter" idx="2"/>
          </p:nvPr>
        </p:nvSpPr>
        <p:spPr>
          <a:prstGeom prst="rect">
            <a:avLst/>
          </a:prstGeom>
          <a:extLst>
            <a:ext uri="{C572A759-6A51-4108-AA02-DFA0A04FC94B}">
              <ma14:wrappingTextBoxFlag xmlns:ma14="http://schemas.microsoft.com/office/mac/drawingml/2011/main" xmlns="" val="1"/>
            </a:ext>
          </a:extLst>
        </p:spPr>
        <p:txBody>
          <a:bodyPr/>
          <a:lstStyle/>
          <a:p>
            <a:pPr>
              <a:defRPr sz="1800">
                <a:solidFill>
                  <a:srgbClr val="000000"/>
                </a:solidFill>
              </a:defRPr>
            </a:pPr>
            <a:fld id="{86CB4B4D-7CA3-9044-876B-883B54F8677D}" type="slidenum">
              <a:rPr sz="1192">
                <a:solidFill>
                  <a:srgbClr val="888888"/>
                </a:solidFill>
              </a:rPr>
              <a:pPr>
                <a:defRPr sz="1800">
                  <a:solidFill>
                    <a:srgbClr val="000000"/>
                  </a:solidFill>
                </a:defRPr>
              </a:pPr>
              <a:t>19</a:t>
            </a:fld>
            <a:endParaRPr sz="1192">
              <a:solidFill>
                <a:srgbClr val="888888"/>
              </a:solidFill>
            </a:endParaRPr>
          </a:p>
        </p:txBody>
      </p:sp>
      <p:pic>
        <p:nvPicPr>
          <p:cNvPr id="2" name="Picture 1"/>
          <p:cNvPicPr>
            <a:picLocks noChangeAspect="1"/>
          </p:cNvPicPr>
          <p:nvPr/>
        </p:nvPicPr>
        <p:blipFill>
          <a:blip r:embed="rId3"/>
          <a:stretch>
            <a:fillRect/>
          </a:stretch>
        </p:blipFill>
        <p:spPr>
          <a:xfrm>
            <a:off x="1960577" y="921050"/>
            <a:ext cx="8187435" cy="5534763"/>
          </a:xfrm>
          <a:prstGeom prst="rect">
            <a:avLst/>
          </a:prstGeom>
        </p:spPr>
      </p:pic>
      <p:sp>
        <p:nvSpPr>
          <p:cNvPr id="7" name="Title 2"/>
          <p:cNvSpPr txBox="1">
            <a:spLocks/>
          </p:cNvSpPr>
          <p:nvPr/>
        </p:nvSpPr>
        <p:spPr>
          <a:xfrm>
            <a:off x="1309314" y="279459"/>
            <a:ext cx="6486525" cy="391511"/>
          </a:xfrm>
          <a:prstGeom prst="rect">
            <a:avLst/>
          </a:prstGeom>
        </p:spPr>
        <p:txBody>
          <a:bodyPr/>
          <a:lstStyle>
            <a:lvl1pPr marL="0" indent="0" algn="l" defTabSz="914400" rtl="0" eaLnBrk="1" latinLnBrk="0" hangingPunct="1">
              <a:spcBef>
                <a:spcPct val="0"/>
              </a:spcBef>
              <a:buNone/>
              <a:tabLst>
                <a:tab pos="361950" algn="l"/>
              </a:tabLst>
              <a:defRPr sz="2000" kern="1200">
                <a:solidFill>
                  <a:schemeClr val="bg1"/>
                </a:solidFill>
                <a:latin typeface="Trebuchet MS" pitchFamily="34" charset="0"/>
                <a:ea typeface="+mj-ea"/>
                <a:cs typeface="+mj-cs"/>
              </a:defRPr>
            </a:lvl1pPr>
          </a:lstStyle>
          <a:p>
            <a:r>
              <a:rPr lang="en-AU" dirty="0">
                <a:solidFill>
                  <a:prstClr val="white"/>
                </a:solidFill>
              </a:rPr>
              <a:t>Collection and removal of Social Media</a:t>
            </a:r>
          </a:p>
        </p:txBody>
      </p:sp>
    </p:spTree>
    <p:extLst>
      <p:ext uri="{BB962C8B-B14F-4D97-AF65-F5344CB8AC3E}">
        <p14:creationId xmlns:p14="http://schemas.microsoft.com/office/powerpoint/2010/main" val="2094690604"/>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2093" y="4870810"/>
            <a:ext cx="6757133" cy="430887"/>
          </a:xfrm>
        </p:spPr>
        <p:txBody>
          <a:bodyPr/>
          <a:lstStyle/>
          <a:p>
            <a:r>
              <a:rPr lang="en-AU" dirty="0"/>
              <a:t>Digital Forensics in Vehicle Crime Cases</a:t>
            </a:r>
          </a:p>
        </p:txBody>
      </p:sp>
      <p:sp>
        <p:nvSpPr>
          <p:cNvPr id="3" name="Text Placeholder 2"/>
          <p:cNvSpPr>
            <a:spLocks noGrp="1"/>
          </p:cNvSpPr>
          <p:nvPr>
            <p:ph type="body" sz="quarter" idx="13"/>
          </p:nvPr>
        </p:nvSpPr>
        <p:spPr/>
        <p:txBody>
          <a:bodyPr/>
          <a:lstStyle/>
          <a:p>
            <a:r>
              <a:rPr lang="en-AU" dirty="0"/>
              <a:t>IAATI Conference 2017</a:t>
            </a:r>
          </a:p>
        </p:txBody>
      </p:sp>
      <p:sp>
        <p:nvSpPr>
          <p:cNvPr id="7" name="Text Placeholder 6"/>
          <p:cNvSpPr>
            <a:spLocks noGrp="1"/>
          </p:cNvSpPr>
          <p:nvPr>
            <p:ph type="body" sz="quarter" idx="14"/>
          </p:nvPr>
        </p:nvSpPr>
        <p:spPr/>
        <p:txBody>
          <a:bodyPr/>
          <a:lstStyle/>
          <a:p>
            <a:r>
              <a:rPr lang="en-AU" dirty="0"/>
              <a:t>6 April 2017</a:t>
            </a:r>
          </a:p>
        </p:txBody>
      </p:sp>
    </p:spTree>
    <p:extLst>
      <p:ext uri="{BB962C8B-B14F-4D97-AF65-F5344CB8AC3E}">
        <p14:creationId xmlns:p14="http://schemas.microsoft.com/office/powerpoint/2010/main" val="24009293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03363" y="1092201"/>
            <a:ext cx="4056407" cy="5106987"/>
          </a:xfrm>
          <a:prstGeom prst="rect">
            <a:avLst/>
          </a:prstGeom>
        </p:spPr>
      </p:pic>
      <p:pic>
        <p:nvPicPr>
          <p:cNvPr id="4" name="Picture 3"/>
          <p:cNvPicPr>
            <a:picLocks noChangeAspect="1"/>
          </p:cNvPicPr>
          <p:nvPr/>
        </p:nvPicPr>
        <p:blipFill>
          <a:blip r:embed="rId4"/>
          <a:stretch>
            <a:fillRect/>
          </a:stretch>
        </p:blipFill>
        <p:spPr>
          <a:xfrm>
            <a:off x="5722803" y="1092201"/>
            <a:ext cx="4839541" cy="4956251"/>
          </a:xfrm>
          <a:prstGeom prst="rect">
            <a:avLst/>
          </a:prstGeom>
        </p:spPr>
      </p:pic>
      <p:sp>
        <p:nvSpPr>
          <p:cNvPr id="5" name="Title 2"/>
          <p:cNvSpPr txBox="1">
            <a:spLocks/>
          </p:cNvSpPr>
          <p:nvPr/>
        </p:nvSpPr>
        <p:spPr>
          <a:xfrm>
            <a:off x="1309314" y="279459"/>
            <a:ext cx="6486525" cy="391511"/>
          </a:xfrm>
          <a:prstGeom prst="rect">
            <a:avLst/>
          </a:prstGeom>
        </p:spPr>
        <p:txBody>
          <a:bodyPr/>
          <a:lstStyle>
            <a:lvl1pPr marL="0" indent="0" algn="l" defTabSz="914400" rtl="0" eaLnBrk="1" latinLnBrk="0" hangingPunct="1">
              <a:spcBef>
                <a:spcPct val="0"/>
              </a:spcBef>
              <a:buNone/>
              <a:tabLst>
                <a:tab pos="361950" algn="l"/>
              </a:tabLst>
              <a:defRPr sz="2000" kern="1200">
                <a:solidFill>
                  <a:schemeClr val="bg1"/>
                </a:solidFill>
                <a:latin typeface="Trebuchet MS" pitchFamily="34" charset="0"/>
                <a:ea typeface="+mj-ea"/>
                <a:cs typeface="+mj-cs"/>
              </a:defRPr>
            </a:lvl1pPr>
          </a:lstStyle>
          <a:p>
            <a:r>
              <a:rPr lang="en-AU" dirty="0">
                <a:solidFill>
                  <a:prstClr val="white"/>
                </a:solidFill>
              </a:rPr>
              <a:t>Collection and removal of Social Media</a:t>
            </a:r>
          </a:p>
        </p:txBody>
      </p:sp>
    </p:spTree>
    <p:extLst>
      <p:ext uri="{BB962C8B-B14F-4D97-AF65-F5344CB8AC3E}">
        <p14:creationId xmlns:p14="http://schemas.microsoft.com/office/powerpoint/2010/main" val="772557520"/>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Social Media and Open Source </a:t>
            </a:r>
            <a:r>
              <a:rPr lang="en-AU" dirty="0" err="1"/>
              <a:t>Intellignece</a:t>
            </a:r>
            <a:endParaRPr lang="en-AU" dirty="0"/>
          </a:p>
        </p:txBody>
      </p:sp>
      <p:sp>
        <p:nvSpPr>
          <p:cNvPr id="4" name="Content Placeholder 3"/>
          <p:cNvSpPr>
            <a:spLocks noGrp="1"/>
          </p:cNvSpPr>
          <p:nvPr>
            <p:ph sz="quarter" idx="11"/>
          </p:nvPr>
        </p:nvSpPr>
        <p:spPr>
          <a:xfrm>
            <a:off x="4953000" y="1125538"/>
            <a:ext cx="5194300" cy="4621212"/>
          </a:xfrm>
        </p:spPr>
        <p:txBody>
          <a:bodyPr/>
          <a:lstStyle/>
          <a:p>
            <a:r>
              <a:rPr lang="en-AU" dirty="0"/>
              <a:t>Open</a:t>
            </a:r>
            <a:r>
              <a:rPr lang="en-AU" b="0" dirty="0"/>
              <a:t>-</a:t>
            </a:r>
            <a:r>
              <a:rPr lang="en-AU" dirty="0"/>
              <a:t>source intelligence</a:t>
            </a:r>
            <a:r>
              <a:rPr lang="en-AU" b="0" dirty="0"/>
              <a:t> (OSINT) is </a:t>
            </a:r>
            <a:r>
              <a:rPr lang="en-AU" dirty="0"/>
              <a:t>intelligence</a:t>
            </a:r>
            <a:r>
              <a:rPr lang="en-AU" b="0" dirty="0"/>
              <a:t> collected from publicly available </a:t>
            </a:r>
            <a:r>
              <a:rPr lang="en-AU" dirty="0"/>
              <a:t>sources</a:t>
            </a:r>
            <a:r>
              <a:rPr lang="en-AU" b="0" dirty="0"/>
              <a:t>. In the </a:t>
            </a:r>
            <a:r>
              <a:rPr lang="en-AU" dirty="0"/>
              <a:t>intelligence</a:t>
            </a:r>
            <a:r>
              <a:rPr lang="en-AU" b="0" dirty="0"/>
              <a:t> community (IC), the term "</a:t>
            </a:r>
            <a:r>
              <a:rPr lang="en-AU" dirty="0"/>
              <a:t>open</a:t>
            </a:r>
            <a:r>
              <a:rPr lang="en-AU" b="0" dirty="0"/>
              <a:t>" refers to overt, publicly available </a:t>
            </a:r>
            <a:r>
              <a:rPr lang="en-AU" dirty="0"/>
              <a:t>sources</a:t>
            </a:r>
            <a:r>
              <a:rPr lang="en-AU" b="0" dirty="0"/>
              <a:t> (as opposed to covert or clandestine </a:t>
            </a:r>
            <a:r>
              <a:rPr lang="en-AU" dirty="0"/>
              <a:t>sources</a:t>
            </a:r>
            <a:r>
              <a:rPr lang="en-AU" b="0" dirty="0"/>
              <a:t>); it is not related to </a:t>
            </a:r>
            <a:r>
              <a:rPr lang="en-AU" dirty="0"/>
              <a:t>open</a:t>
            </a:r>
            <a:r>
              <a:rPr lang="en-AU" b="0" dirty="0"/>
              <a:t>-</a:t>
            </a:r>
            <a:r>
              <a:rPr lang="en-AU" dirty="0"/>
              <a:t>source</a:t>
            </a:r>
            <a:r>
              <a:rPr lang="en-AU" b="0" dirty="0"/>
              <a:t> software or public </a:t>
            </a:r>
            <a:r>
              <a:rPr lang="en-AU" dirty="0"/>
              <a:t>intelligence</a:t>
            </a:r>
            <a:r>
              <a:rPr lang="en-AU" b="0" dirty="0"/>
              <a:t>.</a:t>
            </a:r>
            <a:endParaRPr lang="en-AU" dirty="0"/>
          </a:p>
        </p:txBody>
      </p:sp>
      <p:sp>
        <p:nvSpPr>
          <p:cNvPr id="7" name="Text Placeholder 6"/>
          <p:cNvSpPr>
            <a:spLocks noGrp="1"/>
          </p:cNvSpPr>
          <p:nvPr>
            <p:ph type="body" sz="quarter" idx="15"/>
          </p:nvPr>
        </p:nvSpPr>
        <p:spPr/>
        <p:txBody>
          <a:bodyPr/>
          <a:lstStyle/>
          <a:p>
            <a:endParaRPr lang="en-AU"/>
          </a:p>
        </p:txBody>
      </p:sp>
      <p:pic>
        <p:nvPicPr>
          <p:cNvPr id="8" name="Content Placeholder 6"/>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1399930" y="1081088"/>
            <a:ext cx="2873621" cy="5111214"/>
          </a:xfrm>
          <a:prstGeom prst="rect">
            <a:avLst/>
          </a:prstGeom>
        </p:spPr>
      </p:pic>
    </p:spTree>
    <p:extLst>
      <p:ext uri="{BB962C8B-B14F-4D97-AF65-F5344CB8AC3E}">
        <p14:creationId xmlns:p14="http://schemas.microsoft.com/office/powerpoint/2010/main" val="26295816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4294967295"/>
          </p:nvPr>
        </p:nvSpPr>
        <p:spPr/>
        <p:txBody>
          <a:bodyPr/>
          <a:lstStyle/>
          <a:p>
            <a:endParaRPr lang="en-SG"/>
          </a:p>
        </p:txBody>
      </p:sp>
      <p:sp>
        <p:nvSpPr>
          <p:cNvPr id="6" name="Text Placeholder 5"/>
          <p:cNvSpPr>
            <a:spLocks noGrp="1"/>
          </p:cNvSpPr>
          <p:nvPr>
            <p:ph type="body" sz="quarter" idx="4294967295"/>
          </p:nvPr>
        </p:nvSpPr>
        <p:spPr/>
        <p:txBody>
          <a:bodyPr/>
          <a:lstStyle/>
          <a:p>
            <a:pPr lvl="3"/>
            <a:endParaRPr lang="en-SG" dirty="0"/>
          </a:p>
        </p:txBody>
      </p:sp>
      <p:sp>
        <p:nvSpPr>
          <p:cNvPr id="8" name="Text Placeholder 7"/>
          <p:cNvSpPr>
            <a:spLocks noGrp="1"/>
          </p:cNvSpPr>
          <p:nvPr>
            <p:ph type="body" sz="quarter" idx="15"/>
          </p:nvPr>
        </p:nvSpPr>
        <p:spPr>
          <a:xfrm>
            <a:off x="1237457" y="999385"/>
            <a:ext cx="9539286" cy="540000"/>
          </a:xfrm>
        </p:spPr>
        <p:txBody>
          <a:bodyPr/>
          <a:lstStyle/>
          <a:p>
            <a:r>
              <a:rPr lang="en-AU" dirty="0"/>
              <a:t>In recent times social media has been vital in serious crime </a:t>
            </a:r>
            <a:r>
              <a:rPr lang="en-AU" dirty="0" err="1"/>
              <a:t>investgations</a:t>
            </a:r>
            <a:endParaRPr lang="en-SG" dirty="0"/>
          </a:p>
        </p:txBody>
      </p:sp>
      <p:sp>
        <p:nvSpPr>
          <p:cNvPr id="2" name="Title 1"/>
          <p:cNvSpPr>
            <a:spLocks noGrp="1"/>
          </p:cNvSpPr>
          <p:nvPr>
            <p:ph type="title"/>
          </p:nvPr>
        </p:nvSpPr>
        <p:spPr>
          <a:xfrm>
            <a:off x="1325564" y="119721"/>
            <a:ext cx="6486525" cy="391511"/>
          </a:xfrm>
        </p:spPr>
        <p:txBody>
          <a:bodyPr/>
          <a:lstStyle/>
          <a:p>
            <a:r>
              <a:rPr lang="en-AU" dirty="0"/>
              <a:t>Social media</a:t>
            </a:r>
          </a:p>
        </p:txBody>
      </p:sp>
      <p:pic>
        <p:nvPicPr>
          <p:cNvPr id="11" name="Picture 10"/>
          <p:cNvPicPr>
            <a:picLocks noChangeAspect="1"/>
          </p:cNvPicPr>
          <p:nvPr/>
        </p:nvPicPr>
        <p:blipFill>
          <a:blip r:embed="rId3"/>
          <a:stretch>
            <a:fillRect/>
          </a:stretch>
        </p:blipFill>
        <p:spPr>
          <a:xfrm>
            <a:off x="1990308" y="2089381"/>
            <a:ext cx="3799287" cy="4246262"/>
          </a:xfrm>
          <a:prstGeom prst="rect">
            <a:avLst/>
          </a:prstGeom>
        </p:spPr>
      </p:pic>
      <p:sp>
        <p:nvSpPr>
          <p:cNvPr id="10" name="Rectangle 9"/>
          <p:cNvSpPr/>
          <p:nvPr/>
        </p:nvSpPr>
        <p:spPr>
          <a:xfrm>
            <a:off x="6007100" y="1902734"/>
            <a:ext cx="4604272" cy="2862322"/>
          </a:xfrm>
          <a:prstGeom prst="rect">
            <a:avLst/>
          </a:prstGeom>
        </p:spPr>
        <p:txBody>
          <a:bodyPr wrap="square">
            <a:spAutoFit/>
          </a:bodyPr>
          <a:lstStyle/>
          <a:p>
            <a:r>
              <a:rPr lang="en-AU" dirty="0">
                <a:solidFill>
                  <a:prstClr val="black"/>
                </a:solidFill>
              </a:rPr>
              <a:t>“Over the last couple of decades, we’ve become skilled at collecting, preserving and producing email. But email doesn’t hold a flicker of a candle to what people post, state, admit and display in social media. So why aren’t there more products that comprehensively collect, preserve and authenticate the snowballing mounds of social media data?”</a:t>
            </a:r>
          </a:p>
          <a:p>
            <a:r>
              <a:rPr lang="en-AU" dirty="0">
                <a:solidFill>
                  <a:prstClr val="black"/>
                </a:solidFill>
              </a:rPr>
              <a:t>- </a:t>
            </a:r>
            <a:r>
              <a:rPr lang="en-AU" dirty="0" err="1">
                <a:solidFill>
                  <a:prstClr val="black"/>
                </a:solidFill>
              </a:rPr>
              <a:t>Legaltech</a:t>
            </a:r>
            <a:r>
              <a:rPr lang="en-AU" dirty="0">
                <a:solidFill>
                  <a:prstClr val="black"/>
                </a:solidFill>
              </a:rPr>
              <a:t> News</a:t>
            </a:r>
          </a:p>
        </p:txBody>
      </p:sp>
    </p:spTree>
    <p:extLst>
      <p:ext uri="{BB962C8B-B14F-4D97-AF65-F5344CB8AC3E}">
        <p14:creationId xmlns:p14="http://schemas.microsoft.com/office/powerpoint/2010/main" val="2342718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noGrp="1"/>
          </p:cNvSpPr>
          <p:nvPr>
            <p:ph type="title"/>
          </p:nvPr>
        </p:nvSpPr>
        <p:spPr>
          <a:prstGeom prst="rect">
            <a:avLst/>
          </a:prstGeom>
        </p:spPr>
        <p:txBody>
          <a:bodyPr/>
          <a:lstStyle>
            <a:lvl1pPr marL="0" indent="0" algn="l" defTabSz="914400" rtl="0" eaLnBrk="1" latinLnBrk="0" hangingPunct="1">
              <a:spcBef>
                <a:spcPct val="0"/>
              </a:spcBef>
              <a:buNone/>
              <a:tabLst>
                <a:tab pos="361950" algn="l"/>
              </a:tabLst>
              <a:defRPr sz="2000" kern="1200">
                <a:solidFill>
                  <a:schemeClr val="bg1"/>
                </a:solidFill>
                <a:latin typeface="Trebuchet MS" pitchFamily="34" charset="0"/>
                <a:ea typeface="+mj-ea"/>
                <a:cs typeface="+mj-cs"/>
              </a:defRPr>
            </a:lvl1pPr>
          </a:lstStyle>
          <a:p>
            <a:r>
              <a:rPr lang="en-AU" dirty="0"/>
              <a:t>Social media trust</a:t>
            </a:r>
          </a:p>
        </p:txBody>
      </p:sp>
      <p:sp>
        <p:nvSpPr>
          <p:cNvPr id="2" name="Text Placeholder 1"/>
          <p:cNvSpPr>
            <a:spLocks noGrp="1"/>
          </p:cNvSpPr>
          <p:nvPr>
            <p:ph type="body" sz="quarter" idx="4294967295"/>
          </p:nvPr>
        </p:nvSpPr>
        <p:spPr/>
        <p:txBody>
          <a:bodyPr/>
          <a:lstStyle/>
          <a:p>
            <a:endParaRPr lang="en-SG"/>
          </a:p>
        </p:txBody>
      </p:sp>
      <p:pic>
        <p:nvPicPr>
          <p:cNvPr id="4" name="Picture 3"/>
          <p:cNvPicPr>
            <a:picLocks noChangeAspect="1"/>
          </p:cNvPicPr>
          <p:nvPr/>
        </p:nvPicPr>
        <p:blipFill>
          <a:blip r:embed="rId3"/>
          <a:stretch>
            <a:fillRect/>
          </a:stretch>
        </p:blipFill>
        <p:spPr>
          <a:xfrm>
            <a:off x="1422083" y="3681405"/>
            <a:ext cx="5629275" cy="1676400"/>
          </a:xfrm>
          <a:prstGeom prst="rect">
            <a:avLst/>
          </a:prstGeom>
        </p:spPr>
      </p:pic>
      <p:sp>
        <p:nvSpPr>
          <p:cNvPr id="7" name="Text Placeholder 1"/>
          <p:cNvSpPr txBox="1">
            <a:spLocks noGrp="1"/>
          </p:cNvSpPr>
          <p:nvPr>
            <p:ph type="body" sz="quarter" idx="4294967295"/>
          </p:nvPr>
        </p:nvSpPr>
        <p:spPr>
          <a:xfrm>
            <a:off x="1325564" y="1122364"/>
            <a:ext cx="6562794" cy="4390541"/>
          </a:xfrm>
          <a:prstGeom prst="rect">
            <a:avLst/>
          </a:prstGeom>
        </p:spPr>
        <p:txBody>
          <a:bodyPr/>
          <a:lstStyle>
            <a:lvl1pPr marL="0" indent="0" algn="l" defTabSz="914400" rtl="0" eaLnBrk="1" latinLnBrk="0" hangingPunct="1">
              <a:spcBef>
                <a:spcPts val="1200"/>
              </a:spcBef>
              <a:buFont typeface="Arial" pitchFamily="34" charset="0"/>
              <a:buNone/>
              <a:defRPr sz="1600" b="1" kern="1200">
                <a:solidFill>
                  <a:schemeClr val="bg2"/>
                </a:solidFill>
                <a:latin typeface="Arial" pitchFamily="34" charset="0"/>
                <a:ea typeface="+mn-ea"/>
                <a:cs typeface="Arial" pitchFamily="34" charset="0"/>
              </a:defRPr>
            </a:lvl1pPr>
            <a:lvl2pPr marL="0" indent="0" algn="l" defTabSz="914400" rtl="0" eaLnBrk="1" latinLnBrk="0" hangingPunct="1">
              <a:spcBef>
                <a:spcPts val="900"/>
              </a:spcBef>
              <a:spcAft>
                <a:spcPts val="300"/>
              </a:spcAft>
              <a:buFont typeface="Arial" pitchFamily="34" charset="0"/>
              <a:buNone/>
              <a:defRPr sz="1600" b="0" kern="1200">
                <a:solidFill>
                  <a:schemeClr val="bg2"/>
                </a:solidFill>
                <a:latin typeface="Arial" pitchFamily="34" charset="0"/>
                <a:ea typeface="+mn-ea"/>
                <a:cs typeface="Arial" pitchFamily="34" charset="0"/>
              </a:defRPr>
            </a:lvl2pPr>
            <a:lvl3pPr marL="0" indent="0" algn="l" defTabSz="914400" rtl="0" eaLnBrk="1" latinLnBrk="0" hangingPunct="1">
              <a:spcBef>
                <a:spcPts val="600"/>
              </a:spcBef>
              <a:buClr>
                <a:schemeClr val="bg2"/>
              </a:buClr>
              <a:buFont typeface="Wingdings" pitchFamily="2" charset="2"/>
              <a:buNone/>
              <a:defRPr sz="1600" kern="1200">
                <a:solidFill>
                  <a:schemeClr val="tx1"/>
                </a:solidFill>
                <a:latin typeface="Arial" pitchFamily="34" charset="0"/>
                <a:ea typeface="+mn-ea"/>
                <a:cs typeface="Arial" pitchFamily="34" charset="0"/>
              </a:defRPr>
            </a:lvl3pPr>
            <a:lvl4pPr marL="271463" indent="-271463" algn="l" defTabSz="914400" rtl="0" eaLnBrk="1" latinLnBrk="0" hangingPunct="1">
              <a:spcBef>
                <a:spcPts val="600"/>
              </a:spcBef>
              <a:buClr>
                <a:schemeClr val="bg2"/>
              </a:buClr>
              <a:buFont typeface="Symbol" pitchFamily="18" charset="2"/>
              <a:buChar char="·"/>
              <a:defRPr sz="1600" kern="1200" baseline="0">
                <a:solidFill>
                  <a:schemeClr val="tx1"/>
                </a:solidFill>
                <a:latin typeface="Arial" pitchFamily="34" charset="0"/>
                <a:ea typeface="+mn-ea"/>
                <a:cs typeface="Arial" pitchFamily="34" charset="0"/>
              </a:defRPr>
            </a:lvl4pPr>
            <a:lvl5pPr marL="534988" indent="-274638" algn="l" defTabSz="914400" rtl="0" eaLnBrk="1" latinLnBrk="0" hangingPunct="1">
              <a:spcBef>
                <a:spcPts val="300"/>
              </a:spcBef>
              <a:buClr>
                <a:schemeClr val="bg2"/>
              </a:buClr>
              <a:buFont typeface="Arial" pitchFamily="34" charset="0"/>
              <a:buChar char="−"/>
              <a:defRPr sz="1600" kern="1200">
                <a:solidFill>
                  <a:schemeClr val="tx1"/>
                </a:solidFill>
                <a:latin typeface="Arial" pitchFamily="34" charset="0"/>
                <a:ea typeface="+mn-ea"/>
                <a:cs typeface="Arial" pitchFamily="34" charset="0"/>
              </a:defRPr>
            </a:lvl5pPr>
            <a:lvl6pPr marL="715963" indent="-173038" algn="l" defTabSz="914400" rtl="0" eaLnBrk="1" latinLnBrk="0" hangingPunct="1">
              <a:spcBef>
                <a:spcPts val="300"/>
              </a:spcBef>
              <a:buClr>
                <a:schemeClr val="bg2"/>
              </a:buClr>
              <a:buFont typeface="Arial" pitchFamily="34" charset="0"/>
              <a:buChar char="•"/>
              <a:defRPr sz="1600" kern="1200">
                <a:solidFill>
                  <a:schemeClr val="tx1"/>
                </a:solidFill>
                <a:latin typeface="Arial" pitchFamily="34" charset="0"/>
                <a:ea typeface="+mn-ea"/>
                <a:cs typeface="Arial" pitchFamily="34" charset="0"/>
              </a:defRPr>
            </a:lvl6pPr>
            <a:lvl7pPr marL="898525" indent="-180975" algn="l" defTabSz="914400" rtl="0" eaLnBrk="1" latinLnBrk="0" hangingPunct="1">
              <a:spcBef>
                <a:spcPts val="300"/>
              </a:spcBef>
              <a:buClr>
                <a:schemeClr val="bg2"/>
              </a:buClr>
              <a:buFont typeface="Arial" pitchFamily="34" charset="0"/>
              <a:buChar char="−"/>
              <a:defRPr sz="1600" kern="1200">
                <a:solidFill>
                  <a:schemeClr val="tx1"/>
                </a:solidFill>
                <a:latin typeface="Arial" pitchFamily="34" charset="0"/>
                <a:ea typeface="+mn-ea"/>
                <a:cs typeface="Arial" pitchFamily="34" charset="0"/>
              </a:defRPr>
            </a:lvl7pPr>
            <a:lvl8pPr marL="1079500" indent="-180975" algn="l" defTabSz="989013" rtl="0" eaLnBrk="1" latinLnBrk="0" hangingPunct="1">
              <a:spcBef>
                <a:spcPts val="300"/>
              </a:spcBef>
              <a:buClr>
                <a:schemeClr val="bg2"/>
              </a:buClr>
              <a:buFont typeface="Arial" pitchFamily="34" charset="0"/>
              <a:buChar char="•"/>
              <a:defRPr sz="1600" kern="1200">
                <a:solidFill>
                  <a:schemeClr val="tx1"/>
                </a:solidFill>
                <a:latin typeface="Arial" pitchFamily="34" charset="0"/>
                <a:ea typeface="+mn-ea"/>
                <a:cs typeface="Arial" pitchFamily="34" charset="0"/>
              </a:defRPr>
            </a:lvl8pPr>
            <a:lvl9pPr marL="1252538" indent="-180975" algn="l" defTabSz="914400" rtl="0" eaLnBrk="1" latinLnBrk="0" hangingPunct="1">
              <a:spcBef>
                <a:spcPts val="300"/>
              </a:spcBef>
              <a:buClr>
                <a:schemeClr val="bg2"/>
              </a:buClr>
              <a:buFont typeface="Arial" pitchFamily="34" charset="0"/>
              <a:buChar char="−"/>
              <a:defRPr sz="1600" kern="1200">
                <a:solidFill>
                  <a:schemeClr val="tx1"/>
                </a:solidFill>
                <a:latin typeface="Arial" pitchFamily="34" charset="0"/>
                <a:ea typeface="+mn-ea"/>
                <a:cs typeface="Arial" pitchFamily="34" charset="0"/>
              </a:defRPr>
            </a:lvl9pPr>
          </a:lstStyle>
          <a:p>
            <a:pPr marL="0" lvl="3" indent="0">
              <a:spcBef>
                <a:spcPts val="1200"/>
              </a:spcBef>
              <a:buNone/>
            </a:pPr>
            <a:r>
              <a:rPr lang="en-AU" sz="1800" b="1" dirty="0">
                <a:solidFill>
                  <a:schemeClr val="bg2"/>
                </a:solidFill>
              </a:rPr>
              <a:t>Did Facebook fake news win election for Trump?</a:t>
            </a:r>
          </a:p>
          <a:p>
            <a:pPr lvl="3"/>
            <a:r>
              <a:rPr lang="en-AU" sz="1800" dirty="0"/>
              <a:t>Facebook is one of America’s top news sources?</a:t>
            </a:r>
          </a:p>
          <a:p>
            <a:pPr lvl="3"/>
            <a:r>
              <a:rPr lang="en-AU" sz="1800" dirty="0"/>
              <a:t>Most fake stories were pro trump?</a:t>
            </a:r>
          </a:p>
          <a:p>
            <a:pPr lvl="3"/>
            <a:r>
              <a:rPr lang="en-AU" sz="1800" dirty="0"/>
              <a:t>100 fake pro trump sites traced to a town in Macedonia – influence American policy?</a:t>
            </a:r>
          </a:p>
          <a:p>
            <a:pPr lvl="3"/>
            <a:r>
              <a:rPr lang="en-AU" sz="1800" dirty="0"/>
              <a:t>Facebook and Google taking steps to curb fake news.</a:t>
            </a:r>
          </a:p>
        </p:txBody>
      </p:sp>
    </p:spTree>
    <p:extLst>
      <p:ext uri="{BB962C8B-B14F-4D97-AF65-F5344CB8AC3E}">
        <p14:creationId xmlns:p14="http://schemas.microsoft.com/office/powerpoint/2010/main" val="18229045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161277" y="1125538"/>
            <a:ext cx="7908924" cy="5148262"/>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itle 3"/>
          <p:cNvSpPr>
            <a:spLocks noGrp="1"/>
          </p:cNvSpPr>
          <p:nvPr>
            <p:ph type="title"/>
          </p:nvPr>
        </p:nvSpPr>
        <p:spPr/>
        <p:txBody>
          <a:bodyPr/>
          <a:lstStyle/>
          <a:p>
            <a:r>
              <a:rPr lang="en-AU" dirty="0"/>
              <a:t>Photo Forensics</a:t>
            </a:r>
          </a:p>
        </p:txBody>
      </p:sp>
      <p:sp>
        <p:nvSpPr>
          <p:cNvPr id="6" name="Text Placeholder 5"/>
          <p:cNvSpPr>
            <a:spLocks noGrp="1"/>
          </p:cNvSpPr>
          <p:nvPr>
            <p:ph type="body" sz="quarter" idx="15"/>
          </p:nvPr>
        </p:nvSpPr>
        <p:spPr/>
        <p:txBody>
          <a:bodyPr/>
          <a:lstStyle/>
          <a:p>
            <a:endParaRPr lang="en-AU"/>
          </a:p>
        </p:txBody>
      </p:sp>
    </p:spTree>
    <p:extLst>
      <p:ext uri="{BB962C8B-B14F-4D97-AF65-F5344CB8AC3E}">
        <p14:creationId xmlns:p14="http://schemas.microsoft.com/office/powerpoint/2010/main" val="29238975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41555" y="1746823"/>
            <a:ext cx="5605288" cy="4203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AU" dirty="0"/>
              <a:t>Photo Forensics</a:t>
            </a:r>
          </a:p>
        </p:txBody>
      </p:sp>
      <p:sp>
        <p:nvSpPr>
          <p:cNvPr id="4" name="Content Placeholder 3"/>
          <p:cNvSpPr>
            <a:spLocks noGrp="1"/>
          </p:cNvSpPr>
          <p:nvPr>
            <p:ph sz="quarter" idx="10"/>
          </p:nvPr>
        </p:nvSpPr>
        <p:spPr/>
        <p:txBody>
          <a:bodyPr/>
          <a:lstStyle/>
          <a:p>
            <a:r>
              <a:rPr lang="en-AU"/>
              <a:t>What is metadata?</a:t>
            </a:r>
          </a:p>
          <a:p>
            <a:pPr lvl="3"/>
            <a:r>
              <a:rPr lang="en-AU"/>
              <a:t>Data about the data</a:t>
            </a:r>
          </a:p>
          <a:p>
            <a:endParaRPr lang="en-AU" dirty="0"/>
          </a:p>
        </p:txBody>
      </p:sp>
      <p:sp>
        <p:nvSpPr>
          <p:cNvPr id="7" name="Text Placeholder 6"/>
          <p:cNvSpPr>
            <a:spLocks noGrp="1"/>
          </p:cNvSpPr>
          <p:nvPr>
            <p:ph type="body" sz="quarter" idx="15"/>
          </p:nvPr>
        </p:nvSpPr>
        <p:spPr/>
        <p:txBody>
          <a:bodyPr/>
          <a:lstStyle/>
          <a:p>
            <a:r>
              <a:rPr lang="en-AU"/>
              <a:t>Image/photo metadata</a:t>
            </a:r>
            <a:endParaRPr lang="en-AU" dirty="0"/>
          </a:p>
        </p:txBody>
      </p:sp>
      <p:pic>
        <p:nvPicPr>
          <p:cNvPr id="12"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979180" y="1746824"/>
            <a:ext cx="2740469" cy="452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40230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Photo Forensics</a:t>
            </a:r>
            <a:endParaRPr lang="en-AU" dirty="0"/>
          </a:p>
        </p:txBody>
      </p:sp>
      <p:sp>
        <p:nvSpPr>
          <p:cNvPr id="4" name="Text Placeholder 3"/>
          <p:cNvSpPr>
            <a:spLocks noGrp="1"/>
          </p:cNvSpPr>
          <p:nvPr>
            <p:ph type="body" sz="quarter" idx="15"/>
          </p:nvPr>
        </p:nvSpPr>
        <p:spPr/>
        <p:txBody>
          <a:bodyPr/>
          <a:lstStyle/>
          <a:p>
            <a:r>
              <a:rPr lang="en-AU"/>
              <a:t>Image/photo metadata</a:t>
            </a:r>
            <a:endParaRPr lang="en-AU" dirty="0"/>
          </a:p>
        </p:txBody>
      </p:sp>
      <p:sp>
        <p:nvSpPr>
          <p:cNvPr id="6" name="Rectangle 5"/>
          <p:cNvSpPr/>
          <p:nvPr/>
        </p:nvSpPr>
        <p:spPr>
          <a:xfrm>
            <a:off x="2109851" y="3405222"/>
            <a:ext cx="3036731" cy="400110"/>
          </a:xfrm>
          <a:prstGeom prst="rect">
            <a:avLst/>
          </a:prstGeom>
        </p:spPr>
        <p:txBody>
          <a:bodyPr wrap="square">
            <a:spAutoFit/>
          </a:bodyPr>
          <a:lstStyle/>
          <a:p>
            <a:pPr algn="ctr">
              <a:defRPr/>
            </a:pPr>
            <a:r>
              <a:rPr lang="en-US" sz="2000" dirty="0">
                <a:solidFill>
                  <a:srgbClr val="0069AA"/>
                </a:solidFill>
              </a:rPr>
              <a:t>System metadata </a:t>
            </a:r>
          </a:p>
        </p:txBody>
      </p:sp>
      <p:sp>
        <p:nvSpPr>
          <p:cNvPr id="7" name="Rectangle 6"/>
          <p:cNvSpPr/>
          <p:nvPr/>
        </p:nvSpPr>
        <p:spPr>
          <a:xfrm>
            <a:off x="6824013" y="3405222"/>
            <a:ext cx="3278839" cy="400110"/>
          </a:xfrm>
          <a:prstGeom prst="rect">
            <a:avLst/>
          </a:prstGeom>
        </p:spPr>
        <p:txBody>
          <a:bodyPr wrap="square">
            <a:spAutoFit/>
          </a:bodyPr>
          <a:lstStyle/>
          <a:p>
            <a:pPr algn="ctr">
              <a:defRPr/>
            </a:pPr>
            <a:r>
              <a:rPr lang="en-US" sz="2000" dirty="0">
                <a:solidFill>
                  <a:srgbClr val="0069AA"/>
                </a:solidFill>
              </a:rPr>
              <a:t>Application metadata </a:t>
            </a:r>
          </a:p>
        </p:txBody>
      </p:sp>
      <p:sp>
        <p:nvSpPr>
          <p:cNvPr id="10" name="Rectangle 9"/>
          <p:cNvSpPr/>
          <p:nvPr/>
        </p:nvSpPr>
        <p:spPr>
          <a:xfrm>
            <a:off x="3971139" y="1302455"/>
            <a:ext cx="4258565" cy="400110"/>
          </a:xfrm>
          <a:prstGeom prst="rect">
            <a:avLst/>
          </a:prstGeom>
        </p:spPr>
        <p:txBody>
          <a:bodyPr wrap="square">
            <a:spAutoFit/>
          </a:bodyPr>
          <a:lstStyle/>
          <a:p>
            <a:pPr algn="ctr">
              <a:defRPr/>
            </a:pPr>
            <a:r>
              <a:rPr lang="en-US" sz="2000" dirty="0">
                <a:solidFill>
                  <a:srgbClr val="0069AA"/>
                </a:solidFill>
              </a:rPr>
              <a:t>Two types of metadata</a:t>
            </a:r>
          </a:p>
        </p:txBody>
      </p:sp>
      <p:cxnSp>
        <p:nvCxnSpPr>
          <p:cNvPr id="13" name="Elbow Connector 12"/>
          <p:cNvCxnSpPr>
            <a:stCxn id="10" idx="2"/>
            <a:endCxn id="6" idx="0"/>
          </p:cNvCxnSpPr>
          <p:nvPr/>
        </p:nvCxnSpPr>
        <p:spPr>
          <a:xfrm rot="5400000">
            <a:off x="4012992" y="1317792"/>
            <a:ext cx="1702657" cy="2472205"/>
          </a:xfrm>
          <a:prstGeom prst="bentConnector3">
            <a:avLst/>
          </a:prstGeom>
          <a:ln w="12700">
            <a:solidFill>
              <a:schemeClr val="accent4"/>
            </a:solidFill>
            <a:headEnd type="none" w="med" len="med"/>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4"/>
          <p:cNvCxnSpPr>
            <a:stCxn id="10" idx="2"/>
            <a:endCxn id="7" idx="0"/>
          </p:cNvCxnSpPr>
          <p:nvPr/>
        </p:nvCxnSpPr>
        <p:spPr>
          <a:xfrm rot="16200000" flipH="1">
            <a:off x="6430599" y="1372388"/>
            <a:ext cx="1702657" cy="2363011"/>
          </a:xfrm>
          <a:prstGeom prst="bentConnector3">
            <a:avLst>
              <a:gd name="adj1" fmla="val 50000"/>
            </a:avLst>
          </a:prstGeom>
          <a:ln w="12700">
            <a:solidFill>
              <a:schemeClr val="accent4"/>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67934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AU" dirty="0"/>
              <a:t>Photo Forensics</a:t>
            </a:r>
          </a:p>
        </p:txBody>
      </p:sp>
      <p:sp>
        <p:nvSpPr>
          <p:cNvPr id="6" name="Content Placeholder 5"/>
          <p:cNvSpPr>
            <a:spLocks noGrp="1"/>
          </p:cNvSpPr>
          <p:nvPr>
            <p:ph sz="quarter" idx="10"/>
          </p:nvPr>
        </p:nvSpPr>
        <p:spPr/>
        <p:txBody>
          <a:bodyPr/>
          <a:lstStyle/>
          <a:p>
            <a:pPr indent="-266700">
              <a:spcBef>
                <a:spcPts val="600"/>
              </a:spcBef>
              <a:spcAft>
                <a:spcPts val="600"/>
              </a:spcAft>
            </a:pPr>
            <a:r>
              <a:rPr lang="en-US" dirty="0"/>
              <a:t>System metadata</a:t>
            </a:r>
          </a:p>
          <a:p>
            <a:pPr lvl="3">
              <a:spcAft>
                <a:spcPts val="600"/>
              </a:spcAft>
            </a:pPr>
            <a:r>
              <a:rPr lang="en-US" dirty="0"/>
              <a:t>Metadata generated by the system</a:t>
            </a:r>
          </a:p>
          <a:p>
            <a:pPr lvl="4">
              <a:spcBef>
                <a:spcPts val="600"/>
              </a:spcBef>
              <a:spcAft>
                <a:spcPts val="600"/>
              </a:spcAft>
            </a:pPr>
            <a:r>
              <a:rPr lang="en-US" dirty="0"/>
              <a:t>E.g. FILE date/time</a:t>
            </a:r>
          </a:p>
          <a:p>
            <a:pPr lvl="3">
              <a:spcAft>
                <a:spcPts val="600"/>
              </a:spcAft>
            </a:pPr>
            <a:r>
              <a:rPr lang="en-US" dirty="0"/>
              <a:t>'Forensic' procedures must be used to maintain integrity of dates</a:t>
            </a:r>
          </a:p>
          <a:p>
            <a:pPr lvl="3">
              <a:spcAft>
                <a:spcPts val="600"/>
              </a:spcAft>
            </a:pPr>
            <a:r>
              <a:rPr lang="en-US" dirty="0"/>
              <a:t>Forensic images must be made of device</a:t>
            </a:r>
          </a:p>
          <a:p>
            <a:pPr lvl="4">
              <a:spcBef>
                <a:spcPts val="600"/>
              </a:spcBef>
            </a:pPr>
            <a:r>
              <a:rPr lang="en-US" dirty="0"/>
              <a:t>Date created – when file first copied to that location</a:t>
            </a:r>
          </a:p>
          <a:p>
            <a:pPr lvl="4">
              <a:spcBef>
                <a:spcPts val="600"/>
              </a:spcBef>
            </a:pPr>
            <a:r>
              <a:rPr lang="en-US" dirty="0"/>
              <a:t>Date modified – last time file was modified</a:t>
            </a:r>
          </a:p>
          <a:p>
            <a:pPr lvl="4">
              <a:spcBef>
                <a:spcPts val="600"/>
              </a:spcBef>
            </a:pPr>
            <a:r>
              <a:rPr lang="en-US" dirty="0"/>
              <a:t>Date accessed – last time file was opened</a:t>
            </a:r>
          </a:p>
          <a:p>
            <a:pPr lvl="3">
              <a:spcAft>
                <a:spcPts val="600"/>
              </a:spcAft>
            </a:pPr>
            <a:r>
              <a:rPr lang="en-US" dirty="0"/>
              <a:t>Date created can be AFTER date modified</a:t>
            </a:r>
          </a:p>
          <a:p>
            <a:pPr>
              <a:spcBef>
                <a:spcPts val="600"/>
              </a:spcBef>
              <a:spcAft>
                <a:spcPts val="600"/>
              </a:spcAft>
            </a:pPr>
            <a:endParaRPr lang="en-AU" dirty="0"/>
          </a:p>
        </p:txBody>
      </p:sp>
      <p:sp>
        <p:nvSpPr>
          <p:cNvPr id="12" name="Text Placeholder 11"/>
          <p:cNvSpPr>
            <a:spLocks noGrp="1"/>
          </p:cNvSpPr>
          <p:nvPr>
            <p:ph type="body" sz="quarter" idx="15"/>
          </p:nvPr>
        </p:nvSpPr>
        <p:spPr>
          <a:xfrm>
            <a:off x="1325564" y="588219"/>
            <a:ext cx="6486525" cy="646331"/>
          </a:xfrm>
        </p:spPr>
        <p:txBody>
          <a:bodyPr/>
          <a:lstStyle/>
          <a:p>
            <a:r>
              <a:rPr lang="en-AU" dirty="0"/>
              <a:t>Photo metadata v system metadata</a:t>
            </a:r>
          </a:p>
          <a:p>
            <a:endParaRPr lang="en-AU"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736" t="13285" r="4882" b="1327"/>
          <a:stretch/>
        </p:blipFill>
        <p:spPr>
          <a:xfrm>
            <a:off x="6184901" y="1125539"/>
            <a:ext cx="3380117" cy="4428000"/>
          </a:xfrm>
          <a:prstGeom prst="rect">
            <a:avLst/>
          </a:prstGeom>
        </p:spPr>
      </p:pic>
    </p:spTree>
    <p:extLst>
      <p:ext uri="{BB962C8B-B14F-4D97-AF65-F5344CB8AC3E}">
        <p14:creationId xmlns:p14="http://schemas.microsoft.com/office/powerpoint/2010/main" val="32818167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AU" dirty="0"/>
              <a:t>Photo Forensics</a:t>
            </a:r>
          </a:p>
        </p:txBody>
      </p:sp>
      <p:sp>
        <p:nvSpPr>
          <p:cNvPr id="6" name="Content Placeholder 5"/>
          <p:cNvSpPr>
            <a:spLocks noGrp="1"/>
          </p:cNvSpPr>
          <p:nvPr>
            <p:ph sz="quarter" idx="10"/>
          </p:nvPr>
        </p:nvSpPr>
        <p:spPr/>
        <p:txBody>
          <a:bodyPr/>
          <a:lstStyle/>
          <a:p>
            <a:pPr indent="-266700">
              <a:spcBef>
                <a:spcPts val="600"/>
              </a:spcBef>
              <a:spcAft>
                <a:spcPts val="600"/>
              </a:spcAft>
            </a:pPr>
            <a:r>
              <a:rPr lang="en-US" dirty="0"/>
              <a:t>Photo metadata</a:t>
            </a:r>
          </a:p>
          <a:p>
            <a:pPr lvl="3">
              <a:spcAft>
                <a:spcPts val="600"/>
              </a:spcAft>
            </a:pPr>
            <a:r>
              <a:rPr lang="en-US" dirty="0"/>
              <a:t>Metadata generated by the camera</a:t>
            </a:r>
          </a:p>
          <a:p>
            <a:pPr lvl="4">
              <a:spcBef>
                <a:spcPts val="600"/>
              </a:spcBef>
              <a:spcAft>
                <a:spcPts val="600"/>
              </a:spcAft>
            </a:pPr>
            <a:r>
              <a:rPr lang="en-US" dirty="0"/>
              <a:t>E.g. PHOTO date/time</a:t>
            </a:r>
          </a:p>
          <a:p>
            <a:pPr lvl="3">
              <a:spcAft>
                <a:spcPts val="600"/>
              </a:spcAft>
            </a:pPr>
            <a:r>
              <a:rPr lang="en-US" dirty="0"/>
              <a:t>Generally reliable</a:t>
            </a:r>
          </a:p>
          <a:p>
            <a:pPr lvl="3">
              <a:spcAft>
                <a:spcPts val="600"/>
              </a:spcAft>
            </a:pPr>
            <a:r>
              <a:rPr lang="en-US" dirty="0"/>
              <a:t>Most photos taken by mobile phones with date/time synced to network</a:t>
            </a:r>
          </a:p>
          <a:p>
            <a:pPr lvl="3">
              <a:spcAft>
                <a:spcPts val="600"/>
              </a:spcAft>
            </a:pPr>
            <a:r>
              <a:rPr lang="en-US" dirty="0"/>
              <a:t>Many cameras have internal GPS activated providing a GPS date/time backup</a:t>
            </a:r>
          </a:p>
          <a:p>
            <a:pPr lvl="3">
              <a:spcAft>
                <a:spcPts val="600"/>
              </a:spcAft>
            </a:pPr>
            <a:r>
              <a:rPr lang="en-US" dirty="0"/>
              <a:t>HOWEVER</a:t>
            </a:r>
          </a:p>
          <a:p>
            <a:pPr lvl="3">
              <a:spcAft>
                <a:spcPts val="600"/>
              </a:spcAft>
            </a:pPr>
            <a:r>
              <a:rPr lang="en-US" dirty="0"/>
              <a:t>Dates/times can be altered/removed</a:t>
            </a:r>
          </a:p>
          <a:p>
            <a:pPr>
              <a:spcBef>
                <a:spcPts val="600"/>
              </a:spcBef>
              <a:spcAft>
                <a:spcPts val="600"/>
              </a:spcAft>
            </a:pPr>
            <a:endParaRPr lang="en-AU" dirty="0"/>
          </a:p>
        </p:txBody>
      </p:sp>
      <p:sp>
        <p:nvSpPr>
          <p:cNvPr id="12" name="Text Placeholder 11"/>
          <p:cNvSpPr>
            <a:spLocks noGrp="1"/>
          </p:cNvSpPr>
          <p:nvPr>
            <p:ph type="body" sz="quarter" idx="15"/>
          </p:nvPr>
        </p:nvSpPr>
        <p:spPr>
          <a:xfrm>
            <a:off x="1325564" y="588219"/>
            <a:ext cx="6486525" cy="646331"/>
          </a:xfrm>
        </p:spPr>
        <p:txBody>
          <a:bodyPr/>
          <a:lstStyle/>
          <a:p>
            <a:r>
              <a:rPr lang="en-AU" dirty="0"/>
              <a:t>Photo metadata </a:t>
            </a:r>
            <a:r>
              <a:rPr lang="en-AU"/>
              <a:t>v System </a:t>
            </a:r>
            <a:r>
              <a:rPr lang="en-AU" dirty="0"/>
              <a:t>metadata</a:t>
            </a:r>
          </a:p>
          <a:p>
            <a:endParaRPr lang="en-AU"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662" t="5886" r="2903" b="2529"/>
          <a:stretch/>
        </p:blipFill>
        <p:spPr>
          <a:xfrm>
            <a:off x="6184903" y="1125538"/>
            <a:ext cx="3318686" cy="4428000"/>
          </a:xfrm>
          <a:prstGeom prst="rect">
            <a:avLst/>
          </a:prstGeom>
        </p:spPr>
      </p:pic>
    </p:spTree>
    <p:extLst>
      <p:ext uri="{BB962C8B-B14F-4D97-AF65-F5344CB8AC3E}">
        <p14:creationId xmlns:p14="http://schemas.microsoft.com/office/powerpoint/2010/main" val="5569144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Photo Forensics</a:t>
            </a:r>
          </a:p>
        </p:txBody>
      </p:sp>
      <p:sp>
        <p:nvSpPr>
          <p:cNvPr id="4" name="Content Placeholder 3"/>
          <p:cNvSpPr>
            <a:spLocks noGrp="1"/>
          </p:cNvSpPr>
          <p:nvPr>
            <p:ph sz="quarter" idx="13"/>
          </p:nvPr>
        </p:nvSpPr>
        <p:spPr>
          <a:xfrm>
            <a:off x="1325564" y="1125538"/>
            <a:ext cx="4679950" cy="5148262"/>
          </a:xfrm>
        </p:spPr>
        <p:txBody>
          <a:bodyPr/>
          <a:lstStyle/>
          <a:p>
            <a:pPr indent="-266700">
              <a:spcBef>
                <a:spcPts val="600"/>
              </a:spcBef>
              <a:spcAft>
                <a:spcPts val="600"/>
              </a:spcAft>
            </a:pPr>
            <a:r>
              <a:rPr lang="en-US" dirty="0"/>
              <a:t>Rise of mobile phone photos</a:t>
            </a:r>
          </a:p>
          <a:p>
            <a:pPr lvl="3">
              <a:spcAft>
                <a:spcPts val="600"/>
              </a:spcAft>
            </a:pPr>
            <a:r>
              <a:rPr lang="en-US" dirty="0"/>
              <a:t>The quality of photos from mobile phones has led to a massive increase in photos taken from phones.</a:t>
            </a:r>
          </a:p>
          <a:p>
            <a:pPr lvl="3">
              <a:spcAft>
                <a:spcPts val="600"/>
              </a:spcAft>
            </a:pPr>
            <a:r>
              <a:rPr lang="en-US" dirty="0"/>
              <a:t>EXIF metadata is usually reliable due to phone syncing dates with network.</a:t>
            </a:r>
          </a:p>
          <a:p>
            <a:pPr lvl="3">
              <a:spcAft>
                <a:spcPts val="600"/>
              </a:spcAft>
            </a:pPr>
            <a:r>
              <a:rPr lang="en-US" dirty="0"/>
              <a:t>Important fields for photo Forensics are:</a:t>
            </a:r>
          </a:p>
          <a:p>
            <a:pPr lvl="4">
              <a:spcBef>
                <a:spcPts val="600"/>
              </a:spcBef>
            </a:pPr>
            <a:r>
              <a:rPr lang="en-US" dirty="0"/>
              <a:t>Date/time taken</a:t>
            </a:r>
          </a:p>
          <a:p>
            <a:pPr lvl="4">
              <a:spcBef>
                <a:spcPts val="600"/>
              </a:spcBef>
            </a:pPr>
            <a:r>
              <a:rPr lang="en-US" dirty="0"/>
              <a:t>Date/time modified</a:t>
            </a:r>
          </a:p>
          <a:p>
            <a:pPr lvl="4">
              <a:spcBef>
                <a:spcPts val="600"/>
              </a:spcBef>
            </a:pPr>
            <a:r>
              <a:rPr lang="en-US" dirty="0"/>
              <a:t>Camera make/model</a:t>
            </a:r>
          </a:p>
          <a:p>
            <a:pPr lvl="4">
              <a:spcBef>
                <a:spcPts val="600"/>
              </a:spcBef>
            </a:pPr>
            <a:r>
              <a:rPr lang="en-US" dirty="0"/>
              <a:t>Software</a:t>
            </a:r>
          </a:p>
          <a:p>
            <a:pPr lvl="4">
              <a:spcBef>
                <a:spcPts val="600"/>
              </a:spcBef>
            </a:pPr>
            <a:r>
              <a:rPr lang="en-US" dirty="0"/>
              <a:t>GPS date/time taken (when available)</a:t>
            </a:r>
          </a:p>
          <a:p>
            <a:pPr>
              <a:spcBef>
                <a:spcPts val="600"/>
              </a:spcBef>
              <a:spcAft>
                <a:spcPts val="600"/>
              </a:spcAft>
            </a:pPr>
            <a:endParaRPr lang="en-AU" dirty="0"/>
          </a:p>
        </p:txBody>
      </p:sp>
      <p:sp>
        <p:nvSpPr>
          <p:cNvPr id="6" name="Text Placeholder 5"/>
          <p:cNvSpPr>
            <a:spLocks noGrp="1"/>
          </p:cNvSpPr>
          <p:nvPr>
            <p:ph type="body" sz="quarter" idx="15"/>
          </p:nvPr>
        </p:nvSpPr>
        <p:spPr/>
        <p:txBody>
          <a:bodyPr/>
          <a:lstStyle/>
          <a:p>
            <a:r>
              <a:rPr lang="en-AU" dirty="0"/>
              <a:t>Image/photo metadata</a:t>
            </a:r>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184901" y="1125538"/>
            <a:ext cx="3116573" cy="5148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43391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Summary</a:t>
            </a:r>
          </a:p>
        </p:txBody>
      </p:sp>
      <p:sp>
        <p:nvSpPr>
          <p:cNvPr id="6" name="Content Placeholder 5"/>
          <p:cNvSpPr>
            <a:spLocks noGrp="1"/>
          </p:cNvSpPr>
          <p:nvPr>
            <p:ph sz="quarter" idx="13"/>
          </p:nvPr>
        </p:nvSpPr>
        <p:spPr>
          <a:xfrm>
            <a:off x="1325563" y="1125538"/>
            <a:ext cx="9723437" cy="4592682"/>
          </a:xfrm>
        </p:spPr>
        <p:txBody>
          <a:bodyPr/>
          <a:lstStyle/>
          <a:p>
            <a:pPr lvl="3">
              <a:spcAft>
                <a:spcPts val="600"/>
              </a:spcAft>
            </a:pPr>
            <a:r>
              <a:rPr lang="en-AU" sz="2000" dirty="0">
                <a:latin typeface="+mn-lt"/>
              </a:rPr>
              <a:t>What is computer Forensics and the digital revolution</a:t>
            </a:r>
          </a:p>
          <a:p>
            <a:pPr lvl="3">
              <a:spcAft>
                <a:spcPts val="600"/>
              </a:spcAft>
            </a:pPr>
            <a:r>
              <a:rPr lang="en-AU" sz="2000" dirty="0">
                <a:latin typeface="+mn-lt"/>
              </a:rPr>
              <a:t>Forensic collection and types of devices</a:t>
            </a:r>
          </a:p>
          <a:p>
            <a:pPr lvl="3">
              <a:spcAft>
                <a:spcPts val="600"/>
              </a:spcAft>
            </a:pPr>
            <a:r>
              <a:rPr lang="en-AU" sz="2000" dirty="0">
                <a:latin typeface="+mn-lt"/>
              </a:rPr>
              <a:t>The advantages of ‘Forensic imaging' over file copy</a:t>
            </a:r>
          </a:p>
          <a:p>
            <a:pPr lvl="3">
              <a:spcAft>
                <a:spcPts val="600"/>
              </a:spcAft>
            </a:pPr>
            <a:r>
              <a:rPr lang="en-AU" sz="2000" dirty="0">
                <a:latin typeface="+mn-lt"/>
              </a:rPr>
              <a:t>Rise of the mobile phone</a:t>
            </a:r>
          </a:p>
          <a:p>
            <a:pPr lvl="3">
              <a:spcAft>
                <a:spcPts val="600"/>
              </a:spcAft>
            </a:pPr>
            <a:r>
              <a:rPr lang="en-AU" sz="2000" dirty="0">
                <a:latin typeface="+mn-lt"/>
              </a:rPr>
              <a:t>Social media</a:t>
            </a:r>
          </a:p>
          <a:p>
            <a:pPr lvl="3">
              <a:spcAft>
                <a:spcPts val="600"/>
              </a:spcAft>
            </a:pPr>
            <a:r>
              <a:rPr lang="en-AU" sz="2000" dirty="0">
                <a:latin typeface="+mn-lt"/>
              </a:rPr>
              <a:t>Photo Forensics and metadata</a:t>
            </a:r>
          </a:p>
          <a:p>
            <a:pPr lvl="3">
              <a:spcAft>
                <a:spcPts val="600"/>
              </a:spcAft>
            </a:pPr>
            <a:r>
              <a:rPr lang="en-AU" sz="2000" dirty="0">
                <a:latin typeface="+mn-lt"/>
              </a:rPr>
              <a:t>Case Studies on photo forensics</a:t>
            </a:r>
          </a:p>
          <a:p>
            <a:pPr lvl="3">
              <a:spcAft>
                <a:spcPts val="600"/>
              </a:spcAft>
            </a:pPr>
            <a:r>
              <a:rPr lang="en-AU" sz="2000" dirty="0">
                <a:latin typeface="+mn-lt"/>
              </a:rPr>
              <a:t>Summary and conclusion</a:t>
            </a:r>
          </a:p>
          <a:p>
            <a:endParaRPr lang="en-AU" sz="2800" dirty="0"/>
          </a:p>
        </p:txBody>
      </p:sp>
      <p:sp>
        <p:nvSpPr>
          <p:cNvPr id="7" name="Text Placeholder 6"/>
          <p:cNvSpPr>
            <a:spLocks noGrp="1"/>
          </p:cNvSpPr>
          <p:nvPr>
            <p:ph type="body" sz="quarter" idx="15"/>
          </p:nvPr>
        </p:nvSpPr>
        <p:spPr/>
        <p:txBody>
          <a:bodyPr/>
          <a:lstStyle/>
          <a:p>
            <a:endParaRPr lang="en-AU"/>
          </a:p>
        </p:txBody>
      </p:sp>
    </p:spTree>
    <p:extLst>
      <p:ext uri="{BB962C8B-B14F-4D97-AF65-F5344CB8AC3E}">
        <p14:creationId xmlns:p14="http://schemas.microsoft.com/office/powerpoint/2010/main" val="26492213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Locational Services</a:t>
            </a:r>
          </a:p>
        </p:txBody>
      </p:sp>
      <p:sp>
        <p:nvSpPr>
          <p:cNvPr id="10" name="Content Placeholder 9"/>
          <p:cNvSpPr>
            <a:spLocks noGrp="1"/>
          </p:cNvSpPr>
          <p:nvPr>
            <p:ph sz="quarter" idx="13"/>
          </p:nvPr>
        </p:nvSpPr>
        <p:spPr/>
        <p:txBody>
          <a:bodyPr/>
          <a:lstStyle/>
          <a:p>
            <a:pPr lvl="3">
              <a:spcAft>
                <a:spcPts val="600"/>
              </a:spcAft>
            </a:pPr>
            <a:r>
              <a:rPr lang="en-US" dirty="0"/>
              <a:t>Most smartphones </a:t>
            </a:r>
          </a:p>
          <a:p>
            <a:pPr lvl="3">
              <a:spcAft>
                <a:spcPts val="600"/>
              </a:spcAft>
            </a:pPr>
            <a:r>
              <a:rPr lang="en-US" dirty="0"/>
              <a:t>Set to ‘on’ and ‘high accuracy’ by default</a:t>
            </a:r>
          </a:p>
          <a:p>
            <a:pPr lvl="3">
              <a:spcAft>
                <a:spcPts val="600"/>
              </a:spcAft>
            </a:pPr>
            <a:r>
              <a:rPr lang="en-US" dirty="0"/>
              <a:t>Not entirely dependent on GPS satellite</a:t>
            </a:r>
          </a:p>
          <a:p>
            <a:pPr lvl="4">
              <a:spcAft>
                <a:spcPts val="600"/>
              </a:spcAft>
            </a:pPr>
            <a:r>
              <a:rPr lang="en-US" dirty="0"/>
              <a:t>Crowd-sourced </a:t>
            </a:r>
            <a:r>
              <a:rPr lang="en-US" dirty="0" err="1"/>
              <a:t>WiFi</a:t>
            </a:r>
            <a:endParaRPr lang="en-US" dirty="0"/>
          </a:p>
          <a:p>
            <a:pPr lvl="4">
              <a:spcAft>
                <a:spcPts val="600"/>
              </a:spcAft>
            </a:pPr>
            <a:r>
              <a:rPr lang="en-US" dirty="0"/>
              <a:t>Bluetooth</a:t>
            </a:r>
          </a:p>
          <a:p>
            <a:pPr lvl="4">
              <a:spcAft>
                <a:spcPts val="600"/>
              </a:spcAft>
            </a:pPr>
            <a:r>
              <a:rPr lang="en-US" dirty="0"/>
              <a:t>Cell Towers</a:t>
            </a:r>
          </a:p>
          <a:p>
            <a:pPr lvl="4">
              <a:spcAft>
                <a:spcPts val="600"/>
              </a:spcAft>
            </a:pPr>
            <a:endParaRPr lang="en-US" dirty="0"/>
          </a:p>
          <a:p>
            <a:pPr lvl="3">
              <a:spcAft>
                <a:spcPts val="600"/>
              </a:spcAft>
            </a:pPr>
            <a:endParaRPr lang="en-US" dirty="0"/>
          </a:p>
          <a:p>
            <a:pPr lvl="4">
              <a:spcAft>
                <a:spcPts val="600"/>
              </a:spcAft>
            </a:pPr>
            <a:endParaRPr lang="en-US" dirty="0"/>
          </a:p>
          <a:p>
            <a:pPr lvl="3">
              <a:spcAft>
                <a:spcPts val="600"/>
              </a:spcAft>
            </a:pPr>
            <a:endParaRPr lang="en-US" dirty="0"/>
          </a:p>
          <a:p>
            <a:pPr>
              <a:spcAft>
                <a:spcPts val="600"/>
              </a:spcAft>
            </a:pPr>
            <a:endParaRPr lang="en-AU" dirty="0"/>
          </a:p>
        </p:txBody>
      </p:sp>
      <p:sp>
        <p:nvSpPr>
          <p:cNvPr id="9" name="Content Placeholder 2"/>
          <p:cNvSpPr>
            <a:spLocks noGrp="1"/>
          </p:cNvSpPr>
          <p:nvPr>
            <p:ph type="body" sz="quarter" idx="15"/>
          </p:nvPr>
        </p:nvSpPr>
        <p:spPr/>
        <p:txBody>
          <a:bodyPr/>
          <a:lstStyle/>
          <a:p>
            <a:pPr marL="0" lvl="3" indent="0">
              <a:buNone/>
            </a:pPr>
            <a:r>
              <a:rPr lang="en-AU" dirty="0">
                <a:solidFill>
                  <a:schemeClr val="accent3"/>
                </a:solidFill>
              </a:rPr>
              <a:t>Location</a:t>
            </a:r>
          </a:p>
        </p:txBody>
      </p:sp>
      <p:pic>
        <p:nvPicPr>
          <p:cNvPr id="2" name="Picture 1"/>
          <p:cNvPicPr>
            <a:picLocks noChangeAspect="1"/>
          </p:cNvPicPr>
          <p:nvPr/>
        </p:nvPicPr>
        <p:blipFill rotWithShape="1">
          <a:blip r:embed="rId3"/>
          <a:srcRect t="32514"/>
          <a:stretch/>
        </p:blipFill>
        <p:spPr>
          <a:xfrm>
            <a:off x="6184900" y="4090891"/>
            <a:ext cx="3829672" cy="1749362"/>
          </a:xfrm>
          <a:prstGeom prst="rect">
            <a:avLst/>
          </a:prstGeom>
        </p:spPr>
      </p:pic>
      <p:pic>
        <p:nvPicPr>
          <p:cNvPr id="3" name="Picture 2"/>
          <p:cNvPicPr>
            <a:picLocks noChangeAspect="1"/>
          </p:cNvPicPr>
          <p:nvPr/>
        </p:nvPicPr>
        <p:blipFill>
          <a:blip r:embed="rId4"/>
          <a:stretch>
            <a:fillRect/>
          </a:stretch>
        </p:blipFill>
        <p:spPr>
          <a:xfrm>
            <a:off x="6184901" y="1125538"/>
            <a:ext cx="2927281" cy="2470280"/>
          </a:xfrm>
          <a:prstGeom prst="rect">
            <a:avLst/>
          </a:prstGeom>
        </p:spPr>
      </p:pic>
      <p:sp>
        <p:nvSpPr>
          <p:cNvPr id="11" name="Content Placeholder 9"/>
          <p:cNvSpPr txBox="1">
            <a:spLocks/>
          </p:cNvSpPr>
          <p:nvPr/>
        </p:nvSpPr>
        <p:spPr>
          <a:xfrm>
            <a:off x="6197656" y="3664241"/>
            <a:ext cx="885824" cy="296703"/>
          </a:xfrm>
          <a:prstGeom prst="rect">
            <a:avLst/>
          </a:prstGeom>
        </p:spPr>
        <p:txBody>
          <a:bodyPr vert="horz" lIns="0" tIns="0" rIns="0" bIns="0" rtlCol="0">
            <a:noAutofit/>
          </a:bodyPr>
          <a:lstStyle>
            <a:lvl1pPr marL="0" indent="0" algn="l" defTabSz="914400" rtl="0" eaLnBrk="1" latinLnBrk="0" hangingPunct="1">
              <a:spcBef>
                <a:spcPts val="1200"/>
              </a:spcBef>
              <a:buFont typeface="Arial" pitchFamily="34" charset="0"/>
              <a:buNone/>
              <a:defRPr sz="1600" b="1" kern="1200">
                <a:solidFill>
                  <a:schemeClr val="bg2"/>
                </a:solidFill>
                <a:latin typeface="Arial" pitchFamily="34" charset="0"/>
                <a:ea typeface="+mn-ea"/>
                <a:cs typeface="Arial" pitchFamily="34" charset="0"/>
              </a:defRPr>
            </a:lvl1pPr>
            <a:lvl2pPr marL="0" indent="0" algn="l" defTabSz="914400" rtl="0" eaLnBrk="1" latinLnBrk="0" hangingPunct="1">
              <a:spcBef>
                <a:spcPts val="900"/>
              </a:spcBef>
              <a:spcAft>
                <a:spcPts val="300"/>
              </a:spcAft>
              <a:buFont typeface="Arial" pitchFamily="34" charset="0"/>
              <a:buNone/>
              <a:defRPr sz="1600" b="0" kern="1200">
                <a:solidFill>
                  <a:schemeClr val="bg2"/>
                </a:solidFill>
                <a:latin typeface="Arial" pitchFamily="34" charset="0"/>
                <a:ea typeface="+mn-ea"/>
                <a:cs typeface="Arial" pitchFamily="34" charset="0"/>
              </a:defRPr>
            </a:lvl2pPr>
            <a:lvl3pPr marL="0" indent="0" algn="l" defTabSz="914400" rtl="0" eaLnBrk="1" latinLnBrk="0" hangingPunct="1">
              <a:spcBef>
                <a:spcPts val="600"/>
              </a:spcBef>
              <a:buClr>
                <a:schemeClr val="bg2"/>
              </a:buClr>
              <a:buFont typeface="Wingdings" pitchFamily="2" charset="2"/>
              <a:buNone/>
              <a:defRPr sz="1600" kern="1200">
                <a:solidFill>
                  <a:schemeClr val="tx1"/>
                </a:solidFill>
                <a:latin typeface="Arial" pitchFamily="34" charset="0"/>
                <a:ea typeface="+mn-ea"/>
                <a:cs typeface="Arial" pitchFamily="34" charset="0"/>
              </a:defRPr>
            </a:lvl3pPr>
            <a:lvl4pPr marL="266700" indent="-266700" algn="l" defTabSz="914400" rtl="0" eaLnBrk="1" latinLnBrk="0" hangingPunct="1">
              <a:spcBef>
                <a:spcPts val="600"/>
              </a:spcBef>
              <a:buClr>
                <a:schemeClr val="bg2"/>
              </a:buClr>
              <a:buFont typeface="Symbol" pitchFamily="18" charset="2"/>
              <a:buChar char="·"/>
              <a:defRPr sz="1600" kern="1200" baseline="0">
                <a:solidFill>
                  <a:schemeClr val="tx1"/>
                </a:solidFill>
                <a:latin typeface="Arial" pitchFamily="34" charset="0"/>
                <a:ea typeface="+mn-ea"/>
                <a:cs typeface="Arial" pitchFamily="34" charset="0"/>
              </a:defRPr>
            </a:lvl4pPr>
            <a:lvl5pPr marL="539750" indent="-271463" algn="l" defTabSz="914400" rtl="0" eaLnBrk="1" latinLnBrk="0" hangingPunct="1">
              <a:spcBef>
                <a:spcPts val="300"/>
              </a:spcBef>
              <a:buClr>
                <a:schemeClr val="bg2"/>
              </a:buClr>
              <a:buFont typeface="Arial" pitchFamily="34" charset="0"/>
              <a:buChar char="−"/>
              <a:defRPr sz="1600" kern="1200">
                <a:solidFill>
                  <a:schemeClr val="tx1"/>
                </a:solidFill>
                <a:latin typeface="Arial" pitchFamily="34" charset="0"/>
                <a:ea typeface="+mn-ea"/>
                <a:cs typeface="Arial" pitchFamily="34" charset="0"/>
              </a:defRPr>
            </a:lvl5pPr>
            <a:lvl6pPr marL="534988" indent="-173038"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6pPr>
            <a:lvl7pPr marL="715963"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7pPr>
            <a:lvl8pPr marL="898525"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8pPr>
            <a:lvl9pPr marL="1079500"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9pPr>
          </a:lstStyle>
          <a:p>
            <a:pPr>
              <a:spcAft>
                <a:spcPts val="600"/>
              </a:spcAft>
            </a:pPr>
            <a:r>
              <a:rPr lang="en-AU" sz="1200" dirty="0">
                <a:solidFill>
                  <a:srgbClr val="0069AA"/>
                </a:solidFill>
              </a:rPr>
              <a:t>Android</a:t>
            </a:r>
          </a:p>
        </p:txBody>
      </p:sp>
      <p:sp>
        <p:nvSpPr>
          <p:cNvPr id="12" name="Content Placeholder 9"/>
          <p:cNvSpPr txBox="1">
            <a:spLocks/>
          </p:cNvSpPr>
          <p:nvPr/>
        </p:nvSpPr>
        <p:spPr>
          <a:xfrm>
            <a:off x="6197656" y="5862958"/>
            <a:ext cx="885824" cy="296703"/>
          </a:xfrm>
          <a:prstGeom prst="rect">
            <a:avLst/>
          </a:prstGeom>
        </p:spPr>
        <p:txBody>
          <a:bodyPr vert="horz" lIns="0" tIns="0" rIns="0" bIns="0" rtlCol="0">
            <a:noAutofit/>
          </a:bodyPr>
          <a:lstStyle>
            <a:lvl1pPr marL="0" indent="0" algn="l" defTabSz="914400" rtl="0" eaLnBrk="1" latinLnBrk="0" hangingPunct="1">
              <a:spcBef>
                <a:spcPts val="1200"/>
              </a:spcBef>
              <a:buFont typeface="Arial" pitchFamily="34" charset="0"/>
              <a:buNone/>
              <a:defRPr sz="1600" b="1" kern="1200">
                <a:solidFill>
                  <a:schemeClr val="bg2"/>
                </a:solidFill>
                <a:latin typeface="Arial" pitchFamily="34" charset="0"/>
                <a:ea typeface="+mn-ea"/>
                <a:cs typeface="Arial" pitchFamily="34" charset="0"/>
              </a:defRPr>
            </a:lvl1pPr>
            <a:lvl2pPr marL="0" indent="0" algn="l" defTabSz="914400" rtl="0" eaLnBrk="1" latinLnBrk="0" hangingPunct="1">
              <a:spcBef>
                <a:spcPts val="900"/>
              </a:spcBef>
              <a:spcAft>
                <a:spcPts val="300"/>
              </a:spcAft>
              <a:buFont typeface="Arial" pitchFamily="34" charset="0"/>
              <a:buNone/>
              <a:defRPr sz="1600" b="0" kern="1200">
                <a:solidFill>
                  <a:schemeClr val="bg2"/>
                </a:solidFill>
                <a:latin typeface="Arial" pitchFamily="34" charset="0"/>
                <a:ea typeface="+mn-ea"/>
                <a:cs typeface="Arial" pitchFamily="34" charset="0"/>
              </a:defRPr>
            </a:lvl2pPr>
            <a:lvl3pPr marL="0" indent="0" algn="l" defTabSz="914400" rtl="0" eaLnBrk="1" latinLnBrk="0" hangingPunct="1">
              <a:spcBef>
                <a:spcPts val="600"/>
              </a:spcBef>
              <a:buClr>
                <a:schemeClr val="bg2"/>
              </a:buClr>
              <a:buFont typeface="Wingdings" pitchFamily="2" charset="2"/>
              <a:buNone/>
              <a:defRPr sz="1600" kern="1200">
                <a:solidFill>
                  <a:schemeClr val="tx1"/>
                </a:solidFill>
                <a:latin typeface="Arial" pitchFamily="34" charset="0"/>
                <a:ea typeface="+mn-ea"/>
                <a:cs typeface="Arial" pitchFamily="34" charset="0"/>
              </a:defRPr>
            </a:lvl3pPr>
            <a:lvl4pPr marL="266700" indent="-266700" algn="l" defTabSz="914400" rtl="0" eaLnBrk="1" latinLnBrk="0" hangingPunct="1">
              <a:spcBef>
                <a:spcPts val="600"/>
              </a:spcBef>
              <a:buClr>
                <a:schemeClr val="bg2"/>
              </a:buClr>
              <a:buFont typeface="Symbol" pitchFamily="18" charset="2"/>
              <a:buChar char="·"/>
              <a:defRPr sz="1600" kern="1200" baseline="0">
                <a:solidFill>
                  <a:schemeClr val="tx1"/>
                </a:solidFill>
                <a:latin typeface="Arial" pitchFamily="34" charset="0"/>
                <a:ea typeface="+mn-ea"/>
                <a:cs typeface="Arial" pitchFamily="34" charset="0"/>
              </a:defRPr>
            </a:lvl4pPr>
            <a:lvl5pPr marL="539750" indent="-271463" algn="l" defTabSz="914400" rtl="0" eaLnBrk="1" latinLnBrk="0" hangingPunct="1">
              <a:spcBef>
                <a:spcPts val="300"/>
              </a:spcBef>
              <a:buClr>
                <a:schemeClr val="bg2"/>
              </a:buClr>
              <a:buFont typeface="Arial" pitchFamily="34" charset="0"/>
              <a:buChar char="−"/>
              <a:defRPr sz="1600" kern="1200">
                <a:solidFill>
                  <a:schemeClr val="tx1"/>
                </a:solidFill>
                <a:latin typeface="Arial" pitchFamily="34" charset="0"/>
                <a:ea typeface="+mn-ea"/>
                <a:cs typeface="Arial" pitchFamily="34" charset="0"/>
              </a:defRPr>
            </a:lvl5pPr>
            <a:lvl6pPr marL="534988" indent="-173038"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6pPr>
            <a:lvl7pPr marL="715963"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7pPr>
            <a:lvl8pPr marL="898525"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8pPr>
            <a:lvl9pPr marL="1079500"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9pPr>
          </a:lstStyle>
          <a:p>
            <a:pPr>
              <a:spcAft>
                <a:spcPts val="600"/>
              </a:spcAft>
            </a:pPr>
            <a:r>
              <a:rPr lang="en-AU" sz="1200" dirty="0">
                <a:solidFill>
                  <a:srgbClr val="0069AA"/>
                </a:solidFill>
              </a:rPr>
              <a:t>iPhone</a:t>
            </a:r>
          </a:p>
        </p:txBody>
      </p:sp>
    </p:spTree>
    <p:extLst>
      <p:ext uri="{BB962C8B-B14F-4D97-AF65-F5344CB8AC3E}">
        <p14:creationId xmlns:p14="http://schemas.microsoft.com/office/powerpoint/2010/main" val="42633380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3685"/>
          <a:stretch/>
        </p:blipFill>
        <p:spPr>
          <a:xfrm>
            <a:off x="6007101" y="1335745"/>
            <a:ext cx="4937125" cy="4462480"/>
          </a:xfrm>
          <a:prstGeom prst="rect">
            <a:avLst/>
          </a:prstGeom>
        </p:spPr>
      </p:pic>
      <p:sp>
        <p:nvSpPr>
          <p:cNvPr id="4" name="Title 3"/>
          <p:cNvSpPr>
            <a:spLocks noGrp="1"/>
          </p:cNvSpPr>
          <p:nvPr>
            <p:ph type="title"/>
          </p:nvPr>
        </p:nvSpPr>
        <p:spPr/>
        <p:txBody>
          <a:bodyPr/>
          <a:lstStyle/>
          <a:p>
            <a:r>
              <a:rPr lang="en-AU"/>
              <a:t>Geo tagging</a:t>
            </a:r>
            <a:endParaRPr lang="en-AU" dirty="0"/>
          </a:p>
        </p:txBody>
      </p:sp>
      <p:sp>
        <p:nvSpPr>
          <p:cNvPr id="3" name="Content Placeholder 2"/>
          <p:cNvSpPr>
            <a:spLocks noGrp="1"/>
          </p:cNvSpPr>
          <p:nvPr>
            <p:ph sz="quarter" idx="10"/>
          </p:nvPr>
        </p:nvSpPr>
        <p:spPr/>
        <p:txBody>
          <a:bodyPr/>
          <a:lstStyle/>
          <a:p>
            <a:pPr>
              <a:spcBef>
                <a:spcPts val="600"/>
              </a:spcBef>
              <a:spcAft>
                <a:spcPts val="600"/>
              </a:spcAft>
            </a:pPr>
            <a:r>
              <a:rPr lang="en-AU" dirty="0"/>
              <a:t>GPS date/time</a:t>
            </a:r>
          </a:p>
          <a:p>
            <a:pPr lvl="3">
              <a:spcAft>
                <a:spcPts val="600"/>
              </a:spcAft>
            </a:pPr>
            <a:r>
              <a:rPr lang="en-AU" dirty="0"/>
              <a:t>Activated if GPS running on mobile phone/digital camera.</a:t>
            </a:r>
          </a:p>
          <a:p>
            <a:pPr lvl="3">
              <a:spcAft>
                <a:spcPts val="600"/>
              </a:spcAft>
            </a:pPr>
            <a:r>
              <a:rPr lang="en-AU" dirty="0"/>
              <a:t>Time may be independent depending on setting on smartphone. </a:t>
            </a:r>
          </a:p>
          <a:p>
            <a:pPr lvl="3">
              <a:spcAft>
                <a:spcPts val="600"/>
              </a:spcAft>
            </a:pPr>
            <a:r>
              <a:rPr lang="en-AU" dirty="0"/>
              <a:t>Is always displayed in universal Co-ordinated time (UTC) – Greenwich mean time.</a:t>
            </a:r>
          </a:p>
          <a:p>
            <a:pPr lvl="3">
              <a:spcAft>
                <a:spcPts val="600"/>
              </a:spcAft>
            </a:pPr>
            <a:r>
              <a:rPr lang="en-AU" dirty="0"/>
              <a:t>Direction shot was taken (e.g. South East).</a:t>
            </a:r>
          </a:p>
          <a:p>
            <a:pPr lvl="3">
              <a:spcAft>
                <a:spcPts val="600"/>
              </a:spcAft>
            </a:pPr>
            <a:endParaRPr lang="en-AU" dirty="0"/>
          </a:p>
          <a:p>
            <a:pPr lvl="3">
              <a:spcAft>
                <a:spcPts val="600"/>
              </a:spcAft>
            </a:pPr>
            <a:endParaRPr lang="en-AU" dirty="0"/>
          </a:p>
          <a:p>
            <a:pPr lvl="3">
              <a:spcAft>
                <a:spcPts val="600"/>
              </a:spcAft>
            </a:pPr>
            <a:endParaRPr lang="en-AU" dirty="0"/>
          </a:p>
          <a:p>
            <a:pPr lvl="3">
              <a:spcAft>
                <a:spcPts val="600"/>
              </a:spcAft>
            </a:pPr>
            <a:endParaRPr lang="en-AU" dirty="0"/>
          </a:p>
          <a:p>
            <a:pPr>
              <a:spcBef>
                <a:spcPts val="600"/>
              </a:spcBef>
              <a:spcAft>
                <a:spcPts val="600"/>
              </a:spcAft>
            </a:pPr>
            <a:endParaRPr lang="en-AU" dirty="0"/>
          </a:p>
        </p:txBody>
      </p:sp>
      <p:sp>
        <p:nvSpPr>
          <p:cNvPr id="5" name="Text Placeholder 4"/>
          <p:cNvSpPr>
            <a:spLocks noGrp="1"/>
          </p:cNvSpPr>
          <p:nvPr>
            <p:ph type="body" sz="quarter" idx="15"/>
          </p:nvPr>
        </p:nvSpPr>
        <p:spPr/>
        <p:txBody>
          <a:bodyPr/>
          <a:lstStyle/>
          <a:p>
            <a:r>
              <a:rPr lang="en-AU"/>
              <a:t>Location</a:t>
            </a:r>
            <a:endParaRPr lang="en-AU" dirty="0"/>
          </a:p>
        </p:txBody>
      </p:sp>
      <p:sp>
        <p:nvSpPr>
          <p:cNvPr id="11" name="Rectangle 10"/>
          <p:cNvSpPr/>
          <p:nvPr/>
        </p:nvSpPr>
        <p:spPr>
          <a:xfrm>
            <a:off x="6007101" y="2800642"/>
            <a:ext cx="3440243" cy="23783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
        <p:nvSpPr>
          <p:cNvPr id="12" name="Rectangle 11"/>
          <p:cNvSpPr/>
          <p:nvPr/>
        </p:nvSpPr>
        <p:spPr>
          <a:xfrm>
            <a:off x="6007101" y="5142561"/>
            <a:ext cx="4937125" cy="56291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prstClr val="white"/>
              </a:solidFill>
            </a:endParaRPr>
          </a:p>
        </p:txBody>
      </p:sp>
    </p:spTree>
    <p:extLst>
      <p:ext uri="{BB962C8B-B14F-4D97-AF65-F5344CB8AC3E}">
        <p14:creationId xmlns:p14="http://schemas.microsoft.com/office/powerpoint/2010/main" val="7887027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Additional observations</a:t>
            </a:r>
          </a:p>
        </p:txBody>
      </p:sp>
      <p:sp>
        <p:nvSpPr>
          <p:cNvPr id="3" name="Content Placeholder 2"/>
          <p:cNvSpPr>
            <a:spLocks noGrp="1"/>
          </p:cNvSpPr>
          <p:nvPr>
            <p:ph sz="quarter" idx="10"/>
          </p:nvPr>
        </p:nvSpPr>
        <p:spPr>
          <a:xfrm>
            <a:off x="1325564" y="1125539"/>
            <a:ext cx="4681537" cy="2370137"/>
          </a:xfrm>
        </p:spPr>
        <p:txBody>
          <a:bodyPr/>
          <a:lstStyle/>
          <a:p>
            <a:pPr indent="-266700"/>
            <a:r>
              <a:rPr lang="en-AU" dirty="0"/>
              <a:t>Additional possible observations for analysis include:</a:t>
            </a:r>
          </a:p>
          <a:p>
            <a:pPr lvl="3"/>
            <a:r>
              <a:rPr lang="en-US" dirty="0"/>
              <a:t>Ambient light and/or flash – time of day</a:t>
            </a:r>
          </a:p>
          <a:p>
            <a:pPr lvl="3"/>
            <a:r>
              <a:rPr lang="en-US" dirty="0"/>
              <a:t>Clocks/watches in background</a:t>
            </a:r>
          </a:p>
          <a:p>
            <a:pPr lvl="4"/>
            <a:endParaRPr lang="en-US" dirty="0"/>
          </a:p>
          <a:p>
            <a:pPr marL="268287" lvl="4" indent="0">
              <a:buNone/>
            </a:pPr>
            <a:endParaRPr lang="en-US" dirty="0"/>
          </a:p>
          <a:p>
            <a:pPr lvl="4"/>
            <a:endParaRPr lang="en-US" dirty="0"/>
          </a:p>
          <a:p>
            <a:pPr lvl="4"/>
            <a:endParaRPr lang="en-US" dirty="0"/>
          </a:p>
          <a:p>
            <a:pPr lvl="4"/>
            <a:endParaRPr lang="en-US" dirty="0"/>
          </a:p>
          <a:p>
            <a:pPr lvl="3"/>
            <a:endParaRPr lang="en-AU" dirty="0"/>
          </a:p>
          <a:p>
            <a:pPr lvl="2"/>
            <a:endParaRPr lang="en-AU" dirty="0"/>
          </a:p>
          <a:p>
            <a:pPr lvl="2"/>
            <a:endParaRPr lang="en-AU" dirty="0"/>
          </a:p>
          <a:p>
            <a:endParaRPr lang="en-AU" dirty="0"/>
          </a:p>
        </p:txBody>
      </p:sp>
      <p:sp>
        <p:nvSpPr>
          <p:cNvPr id="10" name="Text Placeholder 9"/>
          <p:cNvSpPr>
            <a:spLocks noGrp="1"/>
          </p:cNvSpPr>
          <p:nvPr>
            <p:ph type="body" sz="quarter" idx="15"/>
          </p:nvPr>
        </p:nvSpPr>
        <p:spPr/>
        <p:txBody>
          <a:bodyPr/>
          <a:lstStyle/>
          <a:p>
            <a:endParaRPr lang="en-AU"/>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4901" y="1125539"/>
            <a:ext cx="4690987" cy="2626953"/>
          </a:xfrm>
          <a:prstGeom prst="rect">
            <a:avLst/>
          </a:prstGeom>
        </p:spPr>
      </p:pic>
    </p:spTree>
    <p:extLst>
      <p:ext uri="{BB962C8B-B14F-4D97-AF65-F5344CB8AC3E}">
        <p14:creationId xmlns:p14="http://schemas.microsoft.com/office/powerpoint/2010/main" val="23247972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Claimant defence</a:t>
            </a:r>
          </a:p>
        </p:txBody>
      </p:sp>
      <p:sp>
        <p:nvSpPr>
          <p:cNvPr id="3" name="Content Placeholder 2"/>
          <p:cNvSpPr>
            <a:spLocks noGrp="1"/>
          </p:cNvSpPr>
          <p:nvPr>
            <p:ph sz="quarter" idx="10"/>
          </p:nvPr>
        </p:nvSpPr>
        <p:spPr>
          <a:xfrm>
            <a:off x="1325564" y="1125538"/>
            <a:ext cx="8847137" cy="5148262"/>
          </a:xfrm>
        </p:spPr>
        <p:txBody>
          <a:bodyPr/>
          <a:lstStyle/>
          <a:p>
            <a:pPr indent="-266700"/>
            <a:r>
              <a:rPr lang="en-AU" dirty="0"/>
              <a:t>Screenshot defence </a:t>
            </a:r>
          </a:p>
          <a:p>
            <a:pPr lvl="3"/>
            <a:r>
              <a:rPr lang="en-US" dirty="0"/>
              <a:t>Different size to normal photograph</a:t>
            </a:r>
          </a:p>
          <a:p>
            <a:pPr lvl="3"/>
            <a:r>
              <a:rPr lang="en-US" dirty="0"/>
              <a:t>Generally in .PNG format, not .JPG format</a:t>
            </a:r>
          </a:p>
          <a:p>
            <a:pPr lvl="3"/>
            <a:r>
              <a:rPr lang="en-US" dirty="0"/>
              <a:t>.PNG format does not store date/time taken or most other types of EXIF metadata</a:t>
            </a:r>
          </a:p>
          <a:p>
            <a:pPr lvl="3"/>
            <a:r>
              <a:rPr lang="en-US" dirty="0"/>
              <a:t>.PNG is not a standard photograph format</a:t>
            </a:r>
          </a:p>
          <a:p>
            <a:pPr lvl="3"/>
            <a:endParaRPr lang="en-US" dirty="0"/>
          </a:p>
          <a:p>
            <a:pPr marL="0" lvl="3" indent="0">
              <a:buNone/>
            </a:pPr>
            <a:r>
              <a:rPr lang="en-AU" dirty="0"/>
              <a:t> </a:t>
            </a:r>
          </a:p>
          <a:p>
            <a:pPr lvl="3"/>
            <a:endParaRPr lang="en-US" dirty="0"/>
          </a:p>
          <a:p>
            <a:pPr lvl="3"/>
            <a:endParaRPr lang="en-US" dirty="0"/>
          </a:p>
          <a:p>
            <a:pPr lvl="4"/>
            <a:endParaRPr lang="en-US" dirty="0"/>
          </a:p>
          <a:p>
            <a:pPr lvl="4"/>
            <a:endParaRPr lang="en-US" dirty="0"/>
          </a:p>
          <a:p>
            <a:pPr lvl="4"/>
            <a:endParaRPr lang="en-US" dirty="0"/>
          </a:p>
          <a:p>
            <a:pPr lvl="4"/>
            <a:endParaRPr lang="en-US" dirty="0"/>
          </a:p>
          <a:p>
            <a:pPr lvl="3"/>
            <a:endParaRPr lang="en-AU" dirty="0"/>
          </a:p>
          <a:p>
            <a:pPr lvl="2"/>
            <a:endParaRPr lang="en-AU" dirty="0"/>
          </a:p>
          <a:p>
            <a:pPr lvl="2"/>
            <a:endParaRPr lang="en-AU" dirty="0"/>
          </a:p>
          <a:p>
            <a:endParaRPr lang="en-AU" dirty="0"/>
          </a:p>
        </p:txBody>
      </p:sp>
      <p:sp>
        <p:nvSpPr>
          <p:cNvPr id="10" name="Text Placeholder 9"/>
          <p:cNvSpPr>
            <a:spLocks noGrp="1"/>
          </p:cNvSpPr>
          <p:nvPr>
            <p:ph type="body" sz="quarter" idx="15"/>
          </p:nvPr>
        </p:nvSpPr>
        <p:spPr/>
        <p:txBody>
          <a:bodyPr/>
          <a:lstStyle/>
          <a:p>
            <a:endParaRPr lang="en-AU"/>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2906" y="1239138"/>
            <a:ext cx="2486372" cy="362001"/>
          </a:xfrm>
          <a:prstGeom prst="rect">
            <a:avLst/>
          </a:prstGeom>
        </p:spPr>
      </p:pic>
      <p:pic>
        <p:nvPicPr>
          <p:cNvPr id="5" name="Picture 4"/>
          <p:cNvPicPr>
            <a:picLocks noChangeAspect="1"/>
          </p:cNvPicPr>
          <p:nvPr/>
        </p:nvPicPr>
        <p:blipFill rotWithShape="1">
          <a:blip r:embed="rId3"/>
          <a:srcRect t="1542"/>
          <a:stretch/>
        </p:blipFill>
        <p:spPr>
          <a:xfrm>
            <a:off x="3638550" y="3261709"/>
            <a:ext cx="5181600" cy="2902390"/>
          </a:xfrm>
          <a:prstGeom prst="rect">
            <a:avLst/>
          </a:prstGeom>
        </p:spPr>
      </p:pic>
    </p:spTree>
    <p:extLst>
      <p:ext uri="{BB962C8B-B14F-4D97-AF65-F5344CB8AC3E}">
        <p14:creationId xmlns:p14="http://schemas.microsoft.com/office/powerpoint/2010/main" val="8771083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Claimant defence of date</a:t>
            </a:r>
          </a:p>
        </p:txBody>
      </p:sp>
      <p:sp>
        <p:nvSpPr>
          <p:cNvPr id="5" name="Text Placeholder 4"/>
          <p:cNvSpPr>
            <a:spLocks noGrp="1"/>
          </p:cNvSpPr>
          <p:nvPr>
            <p:ph type="body" sz="quarter" idx="15"/>
          </p:nvPr>
        </p:nvSpPr>
        <p:spPr/>
        <p:txBody>
          <a:bodyPr/>
          <a:lstStyle/>
          <a:p>
            <a:endParaRPr lang="en-AU"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b="798"/>
          <a:stretch/>
        </p:blipFill>
        <p:spPr>
          <a:xfrm>
            <a:off x="6184900" y="2760517"/>
            <a:ext cx="4681538" cy="3513283"/>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b="-857"/>
          <a:stretch/>
        </p:blipFill>
        <p:spPr>
          <a:xfrm>
            <a:off x="1322722" y="2760516"/>
            <a:ext cx="4684378" cy="3543428"/>
          </a:xfrm>
          <a:prstGeom prst="rect">
            <a:avLst/>
          </a:prstGeom>
        </p:spPr>
      </p:pic>
      <p:sp>
        <p:nvSpPr>
          <p:cNvPr id="10" name="Rectangle 9"/>
          <p:cNvSpPr/>
          <p:nvPr/>
        </p:nvSpPr>
        <p:spPr>
          <a:xfrm>
            <a:off x="2086150" y="3091128"/>
            <a:ext cx="3036731" cy="461665"/>
          </a:xfrm>
          <a:prstGeom prst="rect">
            <a:avLst/>
          </a:prstGeom>
        </p:spPr>
        <p:txBody>
          <a:bodyPr wrap="square">
            <a:spAutoFit/>
          </a:bodyPr>
          <a:lstStyle/>
          <a:p>
            <a:pPr algn="ctr">
              <a:defRPr/>
            </a:pPr>
            <a:r>
              <a:rPr lang="en-US" sz="2400" b="1" dirty="0">
                <a:solidFill>
                  <a:prstClr val="white"/>
                </a:solidFill>
              </a:rPr>
              <a:t>Photo</a:t>
            </a:r>
          </a:p>
        </p:txBody>
      </p:sp>
      <p:sp>
        <p:nvSpPr>
          <p:cNvPr id="11" name="Rectangle 10"/>
          <p:cNvSpPr/>
          <p:nvPr/>
        </p:nvSpPr>
        <p:spPr>
          <a:xfrm>
            <a:off x="7097591" y="3091129"/>
            <a:ext cx="3036731" cy="461665"/>
          </a:xfrm>
          <a:prstGeom prst="rect">
            <a:avLst/>
          </a:prstGeom>
        </p:spPr>
        <p:txBody>
          <a:bodyPr wrap="square">
            <a:spAutoFit/>
          </a:bodyPr>
          <a:lstStyle/>
          <a:p>
            <a:pPr algn="ctr">
              <a:defRPr/>
            </a:pPr>
            <a:r>
              <a:rPr lang="en-US" sz="2400" b="1" dirty="0">
                <a:solidFill>
                  <a:prstClr val="white"/>
                </a:solidFill>
              </a:rPr>
              <a:t>Photo of Photo</a:t>
            </a:r>
          </a:p>
        </p:txBody>
      </p:sp>
      <p:sp>
        <p:nvSpPr>
          <p:cNvPr id="12" name="Content Placeholder 2"/>
          <p:cNvSpPr>
            <a:spLocks noGrp="1"/>
          </p:cNvSpPr>
          <p:nvPr>
            <p:ph sz="quarter" idx="10"/>
          </p:nvPr>
        </p:nvSpPr>
        <p:spPr>
          <a:xfrm>
            <a:off x="1325564" y="1125539"/>
            <a:ext cx="4681537" cy="1255921"/>
          </a:xfrm>
        </p:spPr>
        <p:txBody>
          <a:bodyPr/>
          <a:lstStyle/>
          <a:p>
            <a:pPr indent="-266700"/>
            <a:r>
              <a:rPr lang="en-US" dirty="0"/>
              <a:t>'Photo of a photo' </a:t>
            </a:r>
            <a:r>
              <a:rPr lang="en-US" dirty="0" err="1"/>
              <a:t>defence</a:t>
            </a:r>
            <a:r>
              <a:rPr lang="en-US" dirty="0"/>
              <a:t> </a:t>
            </a:r>
          </a:p>
          <a:p>
            <a:pPr lvl="3"/>
            <a:r>
              <a:rPr lang="en-US" dirty="0"/>
              <a:t>Back</a:t>
            </a:r>
            <a:r>
              <a:rPr lang="en-AU" dirty="0"/>
              <a:t>frame of a table or other flat surface around the original photographs </a:t>
            </a:r>
          </a:p>
          <a:p>
            <a:pPr lvl="3"/>
            <a:r>
              <a:rPr lang="en-AU" dirty="0"/>
              <a:t>Light reflection from the original photographs </a:t>
            </a:r>
          </a:p>
        </p:txBody>
      </p:sp>
      <p:sp>
        <p:nvSpPr>
          <p:cNvPr id="13" name="Content Placeholder 2"/>
          <p:cNvSpPr>
            <a:spLocks noGrp="1"/>
          </p:cNvSpPr>
          <p:nvPr>
            <p:ph sz="quarter" idx="10"/>
          </p:nvPr>
        </p:nvSpPr>
        <p:spPr>
          <a:xfrm>
            <a:off x="6184902" y="1444753"/>
            <a:ext cx="4681537" cy="936707"/>
          </a:xfrm>
        </p:spPr>
        <p:txBody>
          <a:bodyPr/>
          <a:lstStyle/>
          <a:p>
            <a:pPr lvl="3"/>
            <a:r>
              <a:rPr lang="en-AU" dirty="0"/>
              <a:t>Obvious curvature from the original photographs </a:t>
            </a:r>
          </a:p>
          <a:p>
            <a:pPr lvl="3"/>
            <a:r>
              <a:rPr lang="en-AU" dirty="0"/>
              <a:t>Obvious </a:t>
            </a:r>
            <a:r>
              <a:rPr lang="en-AU" dirty="0" err="1"/>
              <a:t>pixellation</a:t>
            </a:r>
            <a:r>
              <a:rPr lang="en-AU" dirty="0"/>
              <a:t> or </a:t>
            </a:r>
            <a:r>
              <a:rPr lang="en-AU" dirty="0" err="1"/>
              <a:t>rosetta</a:t>
            </a:r>
            <a:r>
              <a:rPr lang="en-AU" dirty="0"/>
              <a:t> marks (repeated tiny patterns in the way that ink is distributed) when zooming into the photographs </a:t>
            </a:r>
          </a:p>
          <a:p>
            <a:endParaRPr lang="en-AU" dirty="0"/>
          </a:p>
        </p:txBody>
      </p:sp>
    </p:spTree>
    <p:extLst>
      <p:ext uri="{BB962C8B-B14F-4D97-AF65-F5344CB8AC3E}">
        <p14:creationId xmlns:p14="http://schemas.microsoft.com/office/powerpoint/2010/main" val="304409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Claimant defence of date</a:t>
            </a:r>
            <a:endParaRPr lang="en-AU" dirty="0"/>
          </a:p>
        </p:txBody>
      </p:sp>
      <p:sp>
        <p:nvSpPr>
          <p:cNvPr id="3" name="Content Placeholder 2"/>
          <p:cNvSpPr>
            <a:spLocks noGrp="1"/>
          </p:cNvSpPr>
          <p:nvPr>
            <p:ph sz="quarter" idx="10"/>
          </p:nvPr>
        </p:nvSpPr>
        <p:spPr/>
        <p:txBody>
          <a:bodyPr/>
          <a:lstStyle/>
          <a:p>
            <a:pPr indent="-266700"/>
            <a:r>
              <a:rPr lang="en-US" dirty="0"/>
              <a:t>'Candy Crush' </a:t>
            </a:r>
            <a:r>
              <a:rPr lang="en-US" dirty="0" err="1"/>
              <a:t>defence</a:t>
            </a:r>
            <a:r>
              <a:rPr lang="en-US" dirty="0"/>
              <a:t> </a:t>
            </a:r>
          </a:p>
          <a:p>
            <a:pPr lvl="3"/>
            <a:r>
              <a:rPr lang="en-AU" dirty="0"/>
              <a:t>Users wind clock on mobile phone x amount of hours forward to continue playing game (don’t have to wait)</a:t>
            </a:r>
          </a:p>
          <a:p>
            <a:pPr lvl="3"/>
            <a:r>
              <a:rPr lang="en-AU" dirty="0"/>
              <a:t>Longer forward = more lives</a:t>
            </a:r>
          </a:p>
          <a:p>
            <a:pPr lvl="3"/>
            <a:r>
              <a:rPr lang="en-AU" dirty="0"/>
              <a:t>Could possibly be a valid argument for motor vehicle accident</a:t>
            </a:r>
          </a:p>
          <a:p>
            <a:pPr marL="268287" lvl="4" indent="0">
              <a:buNone/>
            </a:pPr>
            <a:endParaRPr lang="en-AU" dirty="0"/>
          </a:p>
          <a:p>
            <a:pPr lvl="5"/>
            <a:endParaRPr lang="en-AU" sz="1600" dirty="0"/>
          </a:p>
          <a:p>
            <a:pPr lvl="5"/>
            <a:endParaRPr lang="en-AU" sz="1600" dirty="0"/>
          </a:p>
          <a:p>
            <a:endParaRPr lang="en-AU" dirty="0"/>
          </a:p>
        </p:txBody>
      </p:sp>
      <p:sp>
        <p:nvSpPr>
          <p:cNvPr id="9" name="Text Placeholder 8"/>
          <p:cNvSpPr>
            <a:spLocks noGrp="1"/>
          </p:cNvSpPr>
          <p:nvPr>
            <p:ph type="body" sz="quarter" idx="15"/>
          </p:nvPr>
        </p:nvSpPr>
        <p:spPr/>
        <p:txBody>
          <a:bodyPr/>
          <a:lstStyle/>
          <a:p>
            <a:endParaRPr lang="en-AU"/>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98355" y="1649414"/>
            <a:ext cx="2226657" cy="3882055"/>
          </a:xfrm>
          <a:prstGeom prst="rect">
            <a:avLst/>
          </a:prstGeom>
        </p:spPr>
      </p:pic>
    </p:spTree>
    <p:extLst>
      <p:ext uri="{BB962C8B-B14F-4D97-AF65-F5344CB8AC3E}">
        <p14:creationId xmlns:p14="http://schemas.microsoft.com/office/powerpoint/2010/main" val="13264996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Case study – failed 'Candy crush' defence</a:t>
            </a:r>
          </a:p>
        </p:txBody>
      </p:sp>
      <p:sp>
        <p:nvSpPr>
          <p:cNvPr id="7" name="Content Placeholder 6"/>
          <p:cNvSpPr>
            <a:spLocks noGrp="1"/>
          </p:cNvSpPr>
          <p:nvPr>
            <p:ph sz="quarter" idx="10"/>
          </p:nvPr>
        </p:nvSpPr>
        <p:spPr/>
        <p:txBody>
          <a:bodyPr/>
          <a:lstStyle/>
          <a:p>
            <a:pPr lvl="3">
              <a:spcAft>
                <a:spcPts val="600"/>
              </a:spcAft>
            </a:pPr>
            <a:r>
              <a:rPr lang="en-AU" dirty="0"/>
              <a:t>Insurance taken out by claimant at 13:30 on the 29th of October. Accident reported to insurer that it occurred at 15:00.</a:t>
            </a:r>
          </a:p>
          <a:p>
            <a:pPr lvl="3">
              <a:spcAft>
                <a:spcPts val="600"/>
              </a:spcAft>
            </a:pPr>
            <a:r>
              <a:rPr lang="en-AU" dirty="0"/>
              <a:t>Claimant advised Insurer that times were inaccurate due to moving time because of candy crush.</a:t>
            </a:r>
          </a:p>
          <a:p>
            <a:pPr lvl="3">
              <a:spcAft>
                <a:spcPts val="600"/>
              </a:spcAft>
            </a:pPr>
            <a:r>
              <a:rPr lang="en-AU" dirty="0"/>
              <a:t>Date/time taken was before the claimant reported it occurred.</a:t>
            </a:r>
          </a:p>
          <a:p>
            <a:pPr>
              <a:spcAft>
                <a:spcPts val="600"/>
              </a:spcAft>
            </a:pPr>
            <a:endParaRPr lang="en-AU" dirty="0"/>
          </a:p>
        </p:txBody>
      </p:sp>
      <p:pic>
        <p:nvPicPr>
          <p:cNvPr id="8" name="Content Placeholder 7"/>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6184900" y="1125539"/>
            <a:ext cx="4352266" cy="4042181"/>
          </a:xfrm>
        </p:spPr>
      </p:pic>
      <p:sp>
        <p:nvSpPr>
          <p:cNvPr id="13" name="Text Placeholder 12"/>
          <p:cNvSpPr>
            <a:spLocks noGrp="1"/>
          </p:cNvSpPr>
          <p:nvPr>
            <p:ph type="body" sz="quarter" idx="15"/>
          </p:nvPr>
        </p:nvSpPr>
        <p:spPr/>
        <p:txBody>
          <a:bodyPr/>
          <a:lstStyle/>
          <a:p>
            <a:endParaRPr lang="en-AU"/>
          </a:p>
        </p:txBody>
      </p:sp>
    </p:spTree>
    <p:extLst>
      <p:ext uri="{BB962C8B-B14F-4D97-AF65-F5344CB8AC3E}">
        <p14:creationId xmlns:p14="http://schemas.microsoft.com/office/powerpoint/2010/main" val="9563307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Case study – Digital Forensics</a:t>
            </a:r>
          </a:p>
        </p:txBody>
      </p:sp>
      <p:sp>
        <p:nvSpPr>
          <p:cNvPr id="3" name="Content Placeholder 2"/>
          <p:cNvSpPr>
            <a:spLocks noGrp="1"/>
          </p:cNvSpPr>
          <p:nvPr>
            <p:ph sz="quarter" idx="13"/>
          </p:nvPr>
        </p:nvSpPr>
        <p:spPr/>
        <p:txBody>
          <a:bodyPr/>
          <a:lstStyle/>
          <a:p>
            <a:pPr lvl="3">
              <a:spcAft>
                <a:spcPts val="600"/>
              </a:spcAft>
            </a:pPr>
            <a:r>
              <a:rPr lang="en-AU" dirty="0"/>
              <a:t>We were originally provided some photos from a client for photo Forensic analysis via email where the photos appeared stripped of metadata.</a:t>
            </a:r>
          </a:p>
          <a:p>
            <a:pPr lvl="3">
              <a:spcAft>
                <a:spcPts val="600"/>
              </a:spcAft>
            </a:pPr>
            <a:r>
              <a:rPr lang="en-AU" dirty="0"/>
              <a:t>Claim was for a loss of jewellery in August 2012.</a:t>
            </a:r>
          </a:p>
          <a:p>
            <a:pPr lvl="3">
              <a:spcAft>
                <a:spcPts val="600"/>
              </a:spcAft>
            </a:pPr>
            <a:r>
              <a:rPr lang="en-AU" dirty="0"/>
              <a:t>The Insured then provided a USB thumb drive to support his claim. A review of the USB thumb drive identified 67 digital images. These images were recorded as been exposed with a JVC GZ-MG30 digital camera.</a:t>
            </a:r>
          </a:p>
          <a:p>
            <a:pPr lvl="3">
              <a:spcAft>
                <a:spcPts val="600"/>
              </a:spcAft>
            </a:pPr>
            <a:r>
              <a:rPr lang="en-AU" dirty="0"/>
              <a:t>Once the USB drive was imaged, we identified an additional 19 photos which had been deleted from the drive.</a:t>
            </a:r>
          </a:p>
          <a:p>
            <a:pPr lvl="3">
              <a:spcAft>
                <a:spcPts val="600"/>
              </a:spcAft>
            </a:pPr>
            <a:r>
              <a:rPr lang="en-AU" dirty="0"/>
              <a:t>These 19 photos appeared to be apart of a large sequence of photos, based on the names and date taken of the photographs.</a:t>
            </a:r>
          </a:p>
        </p:txBody>
      </p:sp>
      <p:sp>
        <p:nvSpPr>
          <p:cNvPr id="10" name="Text Placeholder 9"/>
          <p:cNvSpPr>
            <a:spLocks noGrp="1"/>
          </p:cNvSpPr>
          <p:nvPr>
            <p:ph type="body" sz="quarter" idx="15"/>
          </p:nvPr>
        </p:nvSpPr>
        <p:spPr/>
        <p:txBody>
          <a:bodyPr/>
          <a:lstStyle/>
          <a:p>
            <a:endParaRPr lang="en-AU"/>
          </a:p>
        </p:txBody>
      </p:sp>
    </p:spTree>
    <p:extLst>
      <p:ext uri="{BB962C8B-B14F-4D97-AF65-F5344CB8AC3E}">
        <p14:creationId xmlns:p14="http://schemas.microsoft.com/office/powerpoint/2010/main" val="10858239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Case study – Digital Forensics</a:t>
            </a:r>
          </a:p>
        </p:txBody>
      </p:sp>
      <p:pic>
        <p:nvPicPr>
          <p:cNvPr id="7" name="Content Placeholder 6"/>
          <p:cNvPicPr>
            <a:picLocks noGrp="1" noChangeAspect="1"/>
          </p:cNvPicPr>
          <p:nvPr>
            <p:ph sz="quarter" idx="10"/>
          </p:nvPr>
        </p:nvPicPr>
        <p:blipFill>
          <a:blip r:embed="rId2"/>
          <a:stretch>
            <a:fillRect/>
          </a:stretch>
        </p:blipFill>
        <p:spPr>
          <a:xfrm>
            <a:off x="1325564" y="1125538"/>
            <a:ext cx="9540875" cy="4352236"/>
          </a:xfrm>
          <a:prstGeom prst="rect">
            <a:avLst/>
          </a:prstGeom>
        </p:spPr>
      </p:pic>
      <p:sp>
        <p:nvSpPr>
          <p:cNvPr id="5" name="Text Placeholder 4"/>
          <p:cNvSpPr>
            <a:spLocks noGrp="1"/>
          </p:cNvSpPr>
          <p:nvPr>
            <p:ph type="body" sz="quarter" idx="15"/>
          </p:nvPr>
        </p:nvSpPr>
        <p:spPr/>
        <p:txBody>
          <a:bodyPr/>
          <a:lstStyle/>
          <a:p>
            <a:r>
              <a:rPr lang="en-AU" dirty="0"/>
              <a:t>Power of digital Forensics</a:t>
            </a:r>
          </a:p>
        </p:txBody>
      </p:sp>
    </p:spTree>
    <p:extLst>
      <p:ext uri="{BB962C8B-B14F-4D97-AF65-F5344CB8AC3E}">
        <p14:creationId xmlns:p14="http://schemas.microsoft.com/office/powerpoint/2010/main" val="6341313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5563" y="148329"/>
            <a:ext cx="7365550" cy="391511"/>
          </a:xfrm>
        </p:spPr>
        <p:txBody>
          <a:bodyPr/>
          <a:lstStyle/>
          <a:p>
            <a:r>
              <a:rPr lang="en-AU" dirty="0"/>
              <a:t>Online EXIF metadata websites and confidential information</a:t>
            </a:r>
          </a:p>
        </p:txBody>
      </p:sp>
      <p:sp>
        <p:nvSpPr>
          <p:cNvPr id="3" name="Content Placeholder 2"/>
          <p:cNvSpPr>
            <a:spLocks noGrp="1"/>
          </p:cNvSpPr>
          <p:nvPr>
            <p:ph sz="quarter" idx="10"/>
          </p:nvPr>
        </p:nvSpPr>
        <p:spPr/>
        <p:txBody>
          <a:bodyPr/>
          <a:lstStyle/>
          <a:p>
            <a:pPr lvl="4"/>
            <a:endParaRPr lang="en-US"/>
          </a:p>
          <a:p>
            <a:pPr lvl="4"/>
            <a:endParaRPr lang="en-US"/>
          </a:p>
          <a:p>
            <a:pPr lvl="3"/>
            <a:endParaRPr lang="en-AU"/>
          </a:p>
          <a:p>
            <a:pPr lvl="2"/>
            <a:endParaRPr lang="en-AU"/>
          </a:p>
          <a:p>
            <a:pPr lvl="2"/>
            <a:endParaRPr lang="en-AU"/>
          </a:p>
          <a:p>
            <a:endParaRPr lang="en-AU" dirty="0"/>
          </a:p>
        </p:txBody>
      </p:sp>
      <p:sp>
        <p:nvSpPr>
          <p:cNvPr id="9" name="Content Placeholder 8"/>
          <p:cNvSpPr>
            <a:spLocks noGrp="1"/>
          </p:cNvSpPr>
          <p:nvPr>
            <p:ph sz="quarter" idx="11"/>
          </p:nvPr>
        </p:nvSpPr>
        <p:spPr>
          <a:xfrm>
            <a:off x="1325563" y="1125120"/>
            <a:ext cx="4681538" cy="5148262"/>
          </a:xfrm>
        </p:spPr>
        <p:txBody>
          <a:bodyPr/>
          <a:lstStyle/>
          <a:p>
            <a:pPr lvl="3">
              <a:spcAft>
                <a:spcPts val="600"/>
              </a:spcAft>
            </a:pPr>
            <a:r>
              <a:rPr lang="en-AU" dirty="0"/>
              <a:t>Various websites can provide almost instant access to EXIF information including:</a:t>
            </a:r>
          </a:p>
          <a:p>
            <a:pPr lvl="4">
              <a:spcBef>
                <a:spcPts val="0"/>
              </a:spcBef>
            </a:pPr>
            <a:r>
              <a:rPr lang="en-AU" dirty="0"/>
              <a:t>Jeffrey’s EXIF viewer (</a:t>
            </a:r>
            <a:r>
              <a:rPr lang="en-AU" dirty="0">
                <a:hlinkClick r:id="rId2"/>
              </a:rPr>
              <a:t>http://regex.info/exif.cgi</a:t>
            </a:r>
            <a:r>
              <a:rPr lang="en-AU" dirty="0"/>
              <a:t>)</a:t>
            </a:r>
          </a:p>
          <a:p>
            <a:pPr lvl="4"/>
            <a:r>
              <a:rPr lang="en-AU" dirty="0" err="1"/>
              <a:t>FotoForensics</a:t>
            </a:r>
            <a:r>
              <a:rPr lang="en-AU" dirty="0"/>
              <a:t> (</a:t>
            </a:r>
            <a:r>
              <a:rPr lang="en-AU" dirty="0">
                <a:hlinkClick r:id="rId3"/>
              </a:rPr>
              <a:t>http://fotoForensics.com/</a:t>
            </a:r>
            <a:r>
              <a:rPr lang="en-AU" dirty="0"/>
              <a:t>)</a:t>
            </a:r>
          </a:p>
          <a:p>
            <a:pPr lvl="4"/>
            <a:r>
              <a:rPr lang="en-AU" dirty="0" err="1"/>
              <a:t>MetaPicz</a:t>
            </a:r>
            <a:r>
              <a:rPr lang="en-AU" dirty="0"/>
              <a:t> (</a:t>
            </a:r>
            <a:r>
              <a:rPr lang="en-AU" dirty="0">
                <a:hlinkClick r:id="rId4"/>
              </a:rPr>
              <a:t>http://metapicz.com/#landing</a:t>
            </a:r>
            <a:r>
              <a:rPr lang="en-AU" dirty="0"/>
              <a:t>) </a:t>
            </a:r>
          </a:p>
          <a:p>
            <a:pPr lvl="3"/>
            <a:r>
              <a:rPr lang="en-AU" dirty="0"/>
              <a:t>These websites provide a user with access to a photograph’s EXIF metadata.</a:t>
            </a:r>
          </a:p>
          <a:p>
            <a:pPr lvl="3"/>
            <a:r>
              <a:rPr lang="en-AU" dirty="0"/>
              <a:t>Privacy/confidentiality concerns from these sites. Where are these photos being stored and once they are uploaded, who has access to them? </a:t>
            </a:r>
          </a:p>
          <a:p>
            <a:endParaRPr lang="en-AU"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8063" y="1328268"/>
            <a:ext cx="4647040" cy="3873461"/>
          </a:xfrm>
          <a:prstGeom prst="rect">
            <a:avLst/>
          </a:prstGeom>
        </p:spPr>
      </p:pic>
    </p:spTree>
    <p:extLst>
      <p:ext uri="{BB962C8B-B14F-4D97-AF65-F5344CB8AC3E}">
        <p14:creationId xmlns:p14="http://schemas.microsoft.com/office/powerpoint/2010/main" val="9952789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t>What is computer Forensics?</a:t>
            </a:r>
            <a:endParaRPr lang="en-US" dirty="0"/>
          </a:p>
        </p:txBody>
      </p:sp>
      <p:sp>
        <p:nvSpPr>
          <p:cNvPr id="8195" name="Rectangle 3"/>
          <p:cNvSpPr>
            <a:spLocks noGrp="1" noChangeArrowheads="1"/>
          </p:cNvSpPr>
          <p:nvPr>
            <p:ph sz="quarter" idx="13"/>
          </p:nvPr>
        </p:nvSpPr>
        <p:spPr/>
        <p:txBody>
          <a:bodyPr/>
          <a:lstStyle/>
          <a:p>
            <a:pPr lvl="1"/>
            <a:r>
              <a:rPr lang="en-US"/>
              <a:t>The process of identifying, preserving, analysing and presenting digital evidence in a manner that is legally acceptable in any judicial or administrative hearing.</a:t>
            </a:r>
          </a:p>
          <a:p>
            <a:endParaRPr lang="en-US" dirty="0"/>
          </a:p>
        </p:txBody>
      </p:sp>
      <p:sp>
        <p:nvSpPr>
          <p:cNvPr id="9" name="Text Placeholder 8"/>
          <p:cNvSpPr>
            <a:spLocks noGrp="1"/>
          </p:cNvSpPr>
          <p:nvPr>
            <p:ph type="body" sz="quarter" idx="15"/>
          </p:nvPr>
        </p:nvSpPr>
        <p:spPr/>
        <p:txBody>
          <a:bodyPr/>
          <a:lstStyle/>
          <a:p>
            <a:endParaRPr lang="en-SG"/>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7105" y="1837427"/>
            <a:ext cx="6657790" cy="4436374"/>
          </a:xfrm>
          <a:prstGeom prst="rect">
            <a:avLst/>
          </a:prstGeom>
        </p:spPr>
      </p:pic>
    </p:spTree>
    <p:extLst>
      <p:ext uri="{BB962C8B-B14F-4D97-AF65-F5344CB8AC3E}">
        <p14:creationId xmlns:p14="http://schemas.microsoft.com/office/powerpoint/2010/main" val="9500287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Anti Forensic tools</a:t>
            </a:r>
          </a:p>
        </p:txBody>
      </p:sp>
      <p:pic>
        <p:nvPicPr>
          <p:cNvPr id="4" name="Picture 5" descr="evidence_eliminator1"/>
          <p:cNvPicPr>
            <a:picLocks noGrp="1" noChangeAspect="1" noChangeArrowheads="1"/>
          </p:cNvPicPr>
          <p:nvPr>
            <p:ph sz="quarter" idx="10"/>
          </p:nvPr>
        </p:nvPicPr>
        <p:blipFill>
          <a:blip r:embed="rId2" cstate="print"/>
          <a:stretch>
            <a:fillRect/>
          </a:stretch>
        </p:blipFill>
        <p:spPr>
          <a:xfrm>
            <a:off x="6184901" y="1125538"/>
            <a:ext cx="4524375" cy="3952875"/>
          </a:xfrm>
        </p:spPr>
      </p:pic>
      <p:sp>
        <p:nvSpPr>
          <p:cNvPr id="9" name="Content Placeholder 8"/>
          <p:cNvSpPr>
            <a:spLocks noGrp="1"/>
          </p:cNvSpPr>
          <p:nvPr>
            <p:ph sz="quarter" idx="11"/>
          </p:nvPr>
        </p:nvSpPr>
        <p:spPr>
          <a:xfrm>
            <a:off x="1325563" y="1129641"/>
            <a:ext cx="4681538" cy="5148262"/>
          </a:xfrm>
        </p:spPr>
        <p:txBody>
          <a:bodyPr/>
          <a:lstStyle/>
          <a:p>
            <a:pPr>
              <a:spcBef>
                <a:spcPts val="600"/>
              </a:spcBef>
              <a:spcAft>
                <a:spcPts val="600"/>
              </a:spcAft>
            </a:pPr>
            <a:r>
              <a:rPr lang="en-US" dirty="0"/>
              <a:t>We can &lt;sometimes&gt; detect:</a:t>
            </a:r>
          </a:p>
          <a:p>
            <a:pPr lvl="3">
              <a:spcAft>
                <a:spcPts val="600"/>
              </a:spcAft>
            </a:pPr>
            <a:r>
              <a:rPr lang="en-US" dirty="0"/>
              <a:t>Use of cleaning tools</a:t>
            </a:r>
          </a:p>
          <a:p>
            <a:pPr lvl="3">
              <a:spcAft>
                <a:spcPts val="600"/>
              </a:spcAft>
            </a:pPr>
            <a:r>
              <a:rPr lang="en-US" dirty="0"/>
              <a:t>Use of wiping tools</a:t>
            </a:r>
          </a:p>
          <a:p>
            <a:pPr lvl="3">
              <a:spcAft>
                <a:spcPts val="600"/>
              </a:spcAft>
            </a:pPr>
            <a:r>
              <a:rPr lang="en-US" dirty="0"/>
              <a:t>Date/time of use</a:t>
            </a:r>
          </a:p>
          <a:p>
            <a:pPr lvl="3">
              <a:spcAft>
                <a:spcPts val="600"/>
              </a:spcAft>
            </a:pPr>
            <a:r>
              <a:rPr lang="en-US" dirty="0"/>
              <a:t>Even when a drive is completely wiped this can itself be useful evidence</a:t>
            </a:r>
          </a:p>
          <a:p>
            <a:pPr>
              <a:spcBef>
                <a:spcPts val="600"/>
              </a:spcBef>
              <a:spcAft>
                <a:spcPts val="600"/>
              </a:spcAft>
            </a:pPr>
            <a:endParaRPr lang="en-AU" dirty="0"/>
          </a:p>
        </p:txBody>
      </p:sp>
      <p:sp>
        <p:nvSpPr>
          <p:cNvPr id="3" name="Text Placeholder 2"/>
          <p:cNvSpPr>
            <a:spLocks noGrp="1"/>
          </p:cNvSpPr>
          <p:nvPr>
            <p:ph type="body" sz="quarter" idx="15"/>
          </p:nvPr>
        </p:nvSpPr>
        <p:spPr>
          <a:xfrm>
            <a:off x="1325564" y="588219"/>
            <a:ext cx="7460441" cy="246221"/>
          </a:xfrm>
        </p:spPr>
        <p:txBody>
          <a:bodyPr/>
          <a:lstStyle/>
          <a:p>
            <a:r>
              <a:rPr lang="en-US" dirty="0"/>
              <a:t>Anti Forensics - evidence of deliberate destruction can itself be evidence</a:t>
            </a:r>
            <a:endParaRPr lang="en-AU" dirty="0"/>
          </a:p>
        </p:txBody>
      </p:sp>
    </p:spTree>
    <p:extLst>
      <p:ext uri="{BB962C8B-B14F-4D97-AF65-F5344CB8AC3E}">
        <p14:creationId xmlns:p14="http://schemas.microsoft.com/office/powerpoint/2010/main" val="26859244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Other work we are seeing – Cyber Fraud /Insurance</a:t>
            </a:r>
          </a:p>
        </p:txBody>
      </p:sp>
      <p:pic>
        <p:nvPicPr>
          <p:cNvPr id="6" name="Content Placeholder 5"/>
          <p:cNvPicPr>
            <a:picLocks noGrp="1" noChangeAspect="1"/>
          </p:cNvPicPr>
          <p:nvPr>
            <p:ph sz="quarter" idx="10"/>
          </p:nvPr>
        </p:nvPicPr>
        <p:blipFill>
          <a:blip r:embed="rId2"/>
          <a:stretch>
            <a:fillRect/>
          </a:stretch>
        </p:blipFill>
        <p:spPr>
          <a:xfrm>
            <a:off x="1255714" y="1252649"/>
            <a:ext cx="9290339" cy="4621101"/>
          </a:xfrm>
          <a:prstGeom prst="rect">
            <a:avLst/>
          </a:prstGeom>
        </p:spPr>
      </p:pic>
      <p:sp>
        <p:nvSpPr>
          <p:cNvPr id="4" name="Content Placeholder 3"/>
          <p:cNvSpPr>
            <a:spLocks noGrp="1"/>
          </p:cNvSpPr>
          <p:nvPr>
            <p:ph sz="quarter" idx="11"/>
          </p:nvPr>
        </p:nvSpPr>
        <p:spPr/>
        <p:txBody>
          <a:bodyPr/>
          <a:lstStyle/>
          <a:p>
            <a:endParaRPr lang="en-AU"/>
          </a:p>
        </p:txBody>
      </p:sp>
      <p:sp>
        <p:nvSpPr>
          <p:cNvPr id="5" name="Text Placeholder 4"/>
          <p:cNvSpPr>
            <a:spLocks noGrp="1"/>
          </p:cNvSpPr>
          <p:nvPr>
            <p:ph type="body" sz="quarter" idx="15"/>
          </p:nvPr>
        </p:nvSpPr>
        <p:spPr/>
        <p:txBody>
          <a:bodyPr/>
          <a:lstStyle/>
          <a:p>
            <a:endParaRPr lang="en-AU"/>
          </a:p>
        </p:txBody>
      </p:sp>
    </p:spTree>
    <p:extLst>
      <p:ext uri="{BB962C8B-B14F-4D97-AF65-F5344CB8AC3E}">
        <p14:creationId xmlns:p14="http://schemas.microsoft.com/office/powerpoint/2010/main" val="313163418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AU" dirty="0"/>
              <a:t>Questions?</a:t>
            </a:r>
          </a:p>
        </p:txBody>
      </p:sp>
      <p:sp>
        <p:nvSpPr>
          <p:cNvPr id="7" name="Content Placeholder 6"/>
          <p:cNvSpPr>
            <a:spLocks noGrp="1"/>
          </p:cNvSpPr>
          <p:nvPr>
            <p:ph type="body" sz="quarter" idx="16"/>
          </p:nvPr>
        </p:nvSpPr>
        <p:spPr>
          <a:xfrm>
            <a:off x="3087862" y="2466642"/>
            <a:ext cx="6486525" cy="307777"/>
          </a:xfrm>
        </p:spPr>
        <p:txBody>
          <a:bodyPr anchor="ctr" anchorCtr="0"/>
          <a:lstStyle/>
          <a:p>
            <a:endParaRPr lang="en-AU" sz="2000" dirty="0"/>
          </a:p>
        </p:txBody>
      </p:sp>
      <p:sp>
        <p:nvSpPr>
          <p:cNvPr id="9" name="Text Box 144"/>
          <p:cNvSpPr txBox="1">
            <a:spLocks noChangeArrowheads="1"/>
          </p:cNvSpPr>
          <p:nvPr/>
        </p:nvSpPr>
        <p:spPr bwMode="auto">
          <a:xfrm>
            <a:off x="7099557" y="4955437"/>
            <a:ext cx="3689957" cy="815608"/>
          </a:xfrm>
          <a:prstGeom prst="rect">
            <a:avLst/>
          </a:prstGeom>
          <a:noFill/>
          <a:ln w="6350" algn="ctr">
            <a:noFill/>
            <a:miter lim="800000"/>
            <a:headEnd/>
            <a:tailEnd/>
          </a:ln>
        </p:spPr>
        <p:txBody>
          <a:bodyPr wrap="square" lIns="0" tIns="0" rIns="0" bIns="0">
            <a:spAutoFit/>
          </a:bodyPr>
          <a:lstStyle/>
          <a:p>
            <a:pPr marL="3175">
              <a:buClr>
                <a:srgbClr val="717073"/>
              </a:buClr>
              <a:buSzPct val="120000"/>
            </a:pPr>
            <a:r>
              <a:rPr lang="en-AU" sz="1200" dirty="0">
                <a:solidFill>
                  <a:srgbClr val="0069AA"/>
                </a:solidFill>
                <a:cs typeface="Arial" pitchFamily="34" charset="0"/>
              </a:rPr>
              <a:t>Tim Myers</a:t>
            </a:r>
            <a:r>
              <a:rPr lang="en-AU" sz="1600" dirty="0">
                <a:solidFill>
                  <a:srgbClr val="0069AA"/>
                </a:solidFill>
                <a:cs typeface="Arial" pitchFamily="34" charset="0"/>
              </a:rPr>
              <a:t>		</a:t>
            </a:r>
            <a:r>
              <a:rPr lang="en-AU" sz="1200" dirty="0">
                <a:solidFill>
                  <a:srgbClr val="0069AA"/>
                </a:solidFill>
                <a:cs typeface="Arial" pitchFamily="34" charset="0"/>
              </a:rPr>
              <a:t>Nigel Carson</a:t>
            </a:r>
            <a:r>
              <a:rPr lang="en-AU" sz="1600" dirty="0">
                <a:solidFill>
                  <a:srgbClr val="0069AA"/>
                </a:solidFill>
                <a:cs typeface="Arial" pitchFamily="34" charset="0"/>
              </a:rPr>
              <a:t/>
            </a:r>
            <a:br>
              <a:rPr lang="en-AU" sz="1600" dirty="0">
                <a:solidFill>
                  <a:srgbClr val="0069AA"/>
                </a:solidFill>
                <a:cs typeface="Arial" pitchFamily="34" charset="0"/>
              </a:rPr>
            </a:br>
            <a:r>
              <a:rPr lang="en-AU" sz="1200" dirty="0">
                <a:solidFill>
                  <a:prstClr val="black"/>
                </a:solidFill>
                <a:cs typeface="Arial" pitchFamily="34" charset="0"/>
              </a:rPr>
              <a:t>Director		Partner</a:t>
            </a:r>
          </a:p>
          <a:p>
            <a:pPr marL="3175">
              <a:spcBef>
                <a:spcPts val="600"/>
              </a:spcBef>
              <a:buClr>
                <a:srgbClr val="717073"/>
              </a:buClr>
              <a:buSzPct val="120000"/>
            </a:pPr>
            <a:r>
              <a:rPr lang="en-AU" sz="1000" dirty="0">
                <a:solidFill>
                  <a:prstClr val="black"/>
                </a:solidFill>
                <a:cs typeface="Arial" pitchFamily="34" charset="0"/>
              </a:rPr>
              <a:t>+61 2 8257 3076	+61 2 8257 3080</a:t>
            </a:r>
            <a:br>
              <a:rPr lang="en-AU" sz="1000" dirty="0">
                <a:solidFill>
                  <a:prstClr val="black"/>
                </a:solidFill>
                <a:cs typeface="Arial" pitchFamily="34" charset="0"/>
              </a:rPr>
            </a:br>
            <a:r>
              <a:rPr lang="en-AU" sz="1000" dirty="0">
                <a:solidFill>
                  <a:prstClr val="black"/>
                </a:solidFill>
                <a:cs typeface="Arial" pitchFamily="34" charset="0"/>
                <a:hlinkClick r:id="rId3"/>
              </a:rPr>
              <a:t>tmyers@kordamentha.com</a:t>
            </a:r>
            <a:r>
              <a:rPr lang="en-AU" sz="1000" dirty="0">
                <a:solidFill>
                  <a:prstClr val="black"/>
                </a:solidFill>
                <a:cs typeface="Arial" pitchFamily="34" charset="0"/>
              </a:rPr>
              <a:t>	</a:t>
            </a:r>
            <a:r>
              <a:rPr lang="en-AU" sz="1000" dirty="0">
                <a:solidFill>
                  <a:prstClr val="black"/>
                </a:solidFill>
                <a:cs typeface="Arial" pitchFamily="34" charset="0"/>
                <a:hlinkClick r:id="rId4"/>
              </a:rPr>
              <a:t>ncarson@kordamentha.com</a:t>
            </a:r>
            <a:r>
              <a:rPr lang="en-AU" sz="1000" dirty="0">
                <a:solidFill>
                  <a:prstClr val="black"/>
                </a:solidFill>
                <a:cs typeface="Arial" pitchFamily="34" charset="0"/>
              </a:rPr>
              <a:t> 	</a:t>
            </a:r>
            <a:endParaRPr lang="en-AU" sz="1000" dirty="0">
              <a:solidFill>
                <a:srgbClr val="0069AA"/>
              </a:solidFill>
              <a:cs typeface="Arial" pitchFamily="34" charset="0"/>
            </a:endParaRPr>
          </a:p>
        </p:txBody>
      </p:sp>
      <p:sp>
        <p:nvSpPr>
          <p:cNvPr id="2" name="Rectangle 1"/>
          <p:cNvSpPr/>
          <p:nvPr/>
        </p:nvSpPr>
        <p:spPr>
          <a:xfrm>
            <a:off x="7099557" y="4630059"/>
            <a:ext cx="3448417" cy="215444"/>
          </a:xfrm>
          <a:prstGeom prst="rect">
            <a:avLst/>
          </a:prstGeom>
        </p:spPr>
        <p:txBody>
          <a:bodyPr wrap="square" lIns="0" tIns="0" rIns="0" bIns="0">
            <a:spAutoFit/>
          </a:bodyPr>
          <a:lstStyle/>
          <a:p>
            <a:r>
              <a:rPr lang="en-AU" sz="1400" b="1" dirty="0">
                <a:solidFill>
                  <a:srgbClr val="0069AA"/>
                </a:solidFill>
              </a:rPr>
              <a:t>Contact details</a:t>
            </a:r>
            <a:endParaRPr lang="en-SG" sz="1400" b="1" dirty="0">
              <a:solidFill>
                <a:srgbClr val="0069AA"/>
              </a:solidFill>
            </a:endParaRPr>
          </a:p>
        </p:txBody>
      </p:sp>
    </p:spTree>
    <p:extLst>
      <p:ext uri="{BB962C8B-B14F-4D97-AF65-F5344CB8AC3E}">
        <p14:creationId xmlns:p14="http://schemas.microsoft.com/office/powerpoint/2010/main" val="37745956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solidFill>
                  <a:prstClr val="white"/>
                </a:solidFill>
              </a:rPr>
              <a:t/>
            </a:r>
            <a:br>
              <a:rPr lang="en-AU" dirty="0">
                <a:solidFill>
                  <a:prstClr val="white"/>
                </a:solidFill>
              </a:rPr>
            </a:br>
            <a:r>
              <a:rPr lang="en-AU" dirty="0">
                <a:solidFill>
                  <a:prstClr val="white"/>
                </a:solidFill>
              </a:rPr>
              <a:t>Where does it come from?</a:t>
            </a:r>
            <a:endParaRPr lang="en-AU" sz="2800" dirty="0"/>
          </a:p>
        </p:txBody>
      </p:sp>
      <p:sp>
        <p:nvSpPr>
          <p:cNvPr id="2" name="Content Placeholder 1"/>
          <p:cNvSpPr>
            <a:spLocks noGrp="1"/>
          </p:cNvSpPr>
          <p:nvPr>
            <p:ph sz="quarter" idx="10"/>
          </p:nvPr>
        </p:nvSpPr>
        <p:spPr>
          <a:xfrm>
            <a:off x="1325564" y="1133686"/>
            <a:ext cx="2268000" cy="658391"/>
          </a:xfrm>
          <a:solidFill>
            <a:schemeClr val="bg2"/>
          </a:solidFill>
        </p:spPr>
        <p:txBody>
          <a:bodyPr vert="horz" lIns="756000" tIns="36000" rIns="36000" bIns="36000" rtlCol="0" anchor="ctr">
            <a:noAutofit/>
          </a:bodyPr>
          <a:lstStyle/>
          <a:p>
            <a:r>
              <a:rPr lang="en-AU" sz="1400" dirty="0">
                <a:solidFill>
                  <a:schemeClr val="bg1"/>
                </a:solidFill>
              </a:rPr>
              <a:t>Personal computers</a:t>
            </a:r>
          </a:p>
        </p:txBody>
      </p:sp>
      <p:sp>
        <p:nvSpPr>
          <p:cNvPr id="4" name="Content Placeholder 3"/>
          <p:cNvSpPr>
            <a:spLocks noGrp="1"/>
          </p:cNvSpPr>
          <p:nvPr>
            <p:ph sz="quarter" idx="11"/>
          </p:nvPr>
        </p:nvSpPr>
        <p:spPr>
          <a:xfrm>
            <a:off x="3733800" y="1133686"/>
            <a:ext cx="2268000" cy="658391"/>
          </a:xfrm>
          <a:solidFill>
            <a:schemeClr val="bg2"/>
          </a:solidFill>
        </p:spPr>
        <p:txBody>
          <a:bodyPr vert="horz" lIns="756000" tIns="36000" rIns="36000" bIns="36000" rtlCol="0" anchor="ctr">
            <a:noAutofit/>
          </a:bodyPr>
          <a:lstStyle/>
          <a:p>
            <a:r>
              <a:rPr lang="en-AU" sz="1400" dirty="0">
                <a:solidFill>
                  <a:schemeClr val="bg1"/>
                </a:solidFill>
              </a:rPr>
              <a:t>Server computers</a:t>
            </a:r>
          </a:p>
        </p:txBody>
      </p:sp>
      <p:sp>
        <p:nvSpPr>
          <p:cNvPr id="8" name="Content Placeholder 7"/>
          <p:cNvSpPr>
            <a:spLocks noGrp="1"/>
          </p:cNvSpPr>
          <p:nvPr>
            <p:ph sz="quarter" idx="16"/>
          </p:nvPr>
        </p:nvSpPr>
        <p:spPr>
          <a:xfrm>
            <a:off x="6184900" y="1133476"/>
            <a:ext cx="2268000" cy="658811"/>
          </a:xfrm>
          <a:solidFill>
            <a:schemeClr val="bg2"/>
          </a:solidFill>
        </p:spPr>
        <p:txBody>
          <a:bodyPr vert="horz" lIns="756000" tIns="36000" rIns="36000" bIns="36000" rtlCol="0" anchor="ctr">
            <a:noAutofit/>
          </a:bodyPr>
          <a:lstStyle/>
          <a:p>
            <a:r>
              <a:rPr lang="en-AU" sz="1400" dirty="0">
                <a:solidFill>
                  <a:schemeClr val="bg1"/>
                </a:solidFill>
              </a:rPr>
              <a:t>Communication</a:t>
            </a:r>
          </a:p>
        </p:txBody>
      </p:sp>
      <p:sp>
        <p:nvSpPr>
          <p:cNvPr id="9" name="Content Placeholder 8"/>
          <p:cNvSpPr>
            <a:spLocks noGrp="1"/>
          </p:cNvSpPr>
          <p:nvPr>
            <p:ph sz="quarter" idx="17"/>
          </p:nvPr>
        </p:nvSpPr>
        <p:spPr>
          <a:xfrm>
            <a:off x="8598438" y="1133476"/>
            <a:ext cx="2268000" cy="658811"/>
          </a:xfrm>
          <a:solidFill>
            <a:schemeClr val="bg2"/>
          </a:solidFill>
        </p:spPr>
        <p:txBody>
          <a:bodyPr vert="horz" lIns="756000" tIns="36000" rIns="36000" bIns="36000" rtlCol="0" anchor="ctr">
            <a:noAutofit/>
          </a:bodyPr>
          <a:lstStyle/>
          <a:p>
            <a:r>
              <a:rPr lang="en-AU" sz="1400" dirty="0">
                <a:solidFill>
                  <a:schemeClr val="bg1"/>
                </a:solidFill>
              </a:rPr>
              <a:t>Multimedia</a:t>
            </a:r>
          </a:p>
        </p:txBody>
      </p:sp>
      <p:sp>
        <p:nvSpPr>
          <p:cNvPr id="7" name="Text Placeholder 6"/>
          <p:cNvSpPr>
            <a:spLocks noGrp="1"/>
          </p:cNvSpPr>
          <p:nvPr>
            <p:ph type="body" sz="quarter" idx="15"/>
          </p:nvPr>
        </p:nvSpPr>
        <p:spPr/>
        <p:txBody>
          <a:bodyPr/>
          <a:lstStyle/>
          <a:p>
            <a:r>
              <a:rPr lang="en-AU" dirty="0"/>
              <a:t>Expanding source of Electronically Stored Information (ESI)</a:t>
            </a:r>
          </a:p>
        </p:txBody>
      </p:sp>
      <p:sp>
        <p:nvSpPr>
          <p:cNvPr id="10" name="Content Placeholder 1"/>
          <p:cNvSpPr txBox="1">
            <a:spLocks/>
          </p:cNvSpPr>
          <p:nvPr/>
        </p:nvSpPr>
        <p:spPr>
          <a:xfrm>
            <a:off x="1325564" y="2015679"/>
            <a:ext cx="2268000" cy="1708944"/>
          </a:xfrm>
          <a:prstGeom prst="rect">
            <a:avLst/>
          </a:prstGeom>
        </p:spPr>
        <p:txBody>
          <a:bodyPr vert="horz" lIns="0" tIns="0" rIns="0" bIns="0" rtlCol="0">
            <a:noAutofit/>
          </a:bodyPr>
          <a:lstStyle>
            <a:lvl1pPr marL="0" indent="0" algn="l" defTabSz="914400" rtl="0" eaLnBrk="1" latinLnBrk="0" hangingPunct="1">
              <a:spcBef>
                <a:spcPts val="1200"/>
              </a:spcBef>
              <a:buFont typeface="Arial" pitchFamily="34" charset="0"/>
              <a:buNone/>
              <a:defRPr sz="1600" b="1" kern="1200">
                <a:solidFill>
                  <a:schemeClr val="bg2"/>
                </a:solidFill>
                <a:latin typeface="Arial" pitchFamily="34" charset="0"/>
                <a:ea typeface="+mn-ea"/>
                <a:cs typeface="Arial" pitchFamily="34" charset="0"/>
              </a:defRPr>
            </a:lvl1pPr>
            <a:lvl2pPr marL="0" indent="0" algn="l" defTabSz="914400" rtl="0" eaLnBrk="1" latinLnBrk="0" hangingPunct="1">
              <a:spcBef>
                <a:spcPts val="900"/>
              </a:spcBef>
              <a:spcAft>
                <a:spcPts val="300"/>
              </a:spcAft>
              <a:buFont typeface="Arial" pitchFamily="34" charset="0"/>
              <a:buNone/>
              <a:defRPr sz="1600" b="0" kern="1200">
                <a:solidFill>
                  <a:schemeClr val="bg2"/>
                </a:solidFill>
                <a:latin typeface="Arial" pitchFamily="34" charset="0"/>
                <a:ea typeface="+mn-ea"/>
                <a:cs typeface="Arial" pitchFamily="34" charset="0"/>
              </a:defRPr>
            </a:lvl2pPr>
            <a:lvl3pPr marL="0" indent="0" algn="l" defTabSz="914400" rtl="0" eaLnBrk="1" latinLnBrk="0" hangingPunct="1">
              <a:spcBef>
                <a:spcPts val="600"/>
              </a:spcBef>
              <a:buClr>
                <a:schemeClr val="bg2"/>
              </a:buClr>
              <a:buFont typeface="Wingdings" pitchFamily="2" charset="2"/>
              <a:buNone/>
              <a:defRPr sz="1600" kern="1200">
                <a:solidFill>
                  <a:schemeClr val="tx1"/>
                </a:solidFill>
                <a:latin typeface="Arial" pitchFamily="34" charset="0"/>
                <a:ea typeface="+mn-ea"/>
                <a:cs typeface="Arial" pitchFamily="34" charset="0"/>
              </a:defRPr>
            </a:lvl3pPr>
            <a:lvl4pPr marL="266700" indent="-266700" algn="l" defTabSz="914400" rtl="0" eaLnBrk="1" latinLnBrk="0" hangingPunct="1">
              <a:spcBef>
                <a:spcPts val="600"/>
              </a:spcBef>
              <a:buClr>
                <a:schemeClr val="bg2"/>
              </a:buClr>
              <a:buFont typeface="Symbol" pitchFamily="18" charset="2"/>
              <a:buChar char="·"/>
              <a:defRPr sz="1600" kern="1200" baseline="0">
                <a:solidFill>
                  <a:schemeClr val="tx1"/>
                </a:solidFill>
                <a:latin typeface="Arial" pitchFamily="34" charset="0"/>
                <a:ea typeface="+mn-ea"/>
                <a:cs typeface="Arial" pitchFamily="34" charset="0"/>
              </a:defRPr>
            </a:lvl4pPr>
            <a:lvl5pPr marL="539750" indent="-271463" algn="l" defTabSz="914400" rtl="0" eaLnBrk="1" latinLnBrk="0" hangingPunct="1">
              <a:spcBef>
                <a:spcPts val="300"/>
              </a:spcBef>
              <a:buClr>
                <a:schemeClr val="bg2"/>
              </a:buClr>
              <a:buFont typeface="Arial" pitchFamily="34" charset="0"/>
              <a:buChar char="−"/>
              <a:defRPr sz="1600" kern="1200">
                <a:solidFill>
                  <a:schemeClr val="tx1"/>
                </a:solidFill>
                <a:latin typeface="Arial" pitchFamily="34" charset="0"/>
                <a:ea typeface="+mn-ea"/>
                <a:cs typeface="Arial" pitchFamily="34" charset="0"/>
              </a:defRPr>
            </a:lvl5pPr>
            <a:lvl6pPr marL="534988" indent="-173038"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6pPr>
            <a:lvl7pPr marL="715963"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7pPr>
            <a:lvl8pPr marL="898525"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8pPr>
            <a:lvl9pPr marL="1079500"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9pPr>
          </a:lstStyle>
          <a:p>
            <a:pPr lvl="3">
              <a:buClr>
                <a:srgbClr val="0069AA"/>
              </a:buClr>
            </a:pPr>
            <a:r>
              <a:rPr lang="en-AU" sz="1400" dirty="0">
                <a:solidFill>
                  <a:prstClr val="black"/>
                </a:solidFill>
              </a:rPr>
              <a:t>Desktop and Notebook</a:t>
            </a:r>
          </a:p>
          <a:p>
            <a:pPr lvl="3">
              <a:buClr>
                <a:srgbClr val="0069AA"/>
              </a:buClr>
            </a:pPr>
            <a:r>
              <a:rPr lang="en-AU" sz="1400" dirty="0">
                <a:solidFill>
                  <a:prstClr val="black"/>
                </a:solidFill>
              </a:rPr>
              <a:t>Portable storage</a:t>
            </a:r>
            <a:br>
              <a:rPr lang="en-AU" sz="1400" dirty="0">
                <a:solidFill>
                  <a:prstClr val="black"/>
                </a:solidFill>
              </a:rPr>
            </a:br>
            <a:r>
              <a:rPr lang="en-AU" sz="1400" dirty="0">
                <a:solidFill>
                  <a:prstClr val="black"/>
                </a:solidFill>
              </a:rPr>
              <a:t>(CD/DVD, USB thumb drives, USB external hard drives)</a:t>
            </a:r>
          </a:p>
          <a:p>
            <a:endParaRPr lang="en-AU" sz="1400" dirty="0">
              <a:solidFill>
                <a:srgbClr val="0069AA"/>
              </a:solidFill>
            </a:endParaRPr>
          </a:p>
        </p:txBody>
      </p:sp>
      <p:sp>
        <p:nvSpPr>
          <p:cNvPr id="11" name="Content Placeholder 3"/>
          <p:cNvSpPr txBox="1">
            <a:spLocks/>
          </p:cNvSpPr>
          <p:nvPr/>
        </p:nvSpPr>
        <p:spPr>
          <a:xfrm>
            <a:off x="3733800" y="2015679"/>
            <a:ext cx="2268000" cy="1708944"/>
          </a:xfrm>
          <a:prstGeom prst="rect">
            <a:avLst/>
          </a:prstGeom>
        </p:spPr>
        <p:txBody>
          <a:bodyPr vert="horz" lIns="0" tIns="0" rIns="0" bIns="0" rtlCol="0">
            <a:noAutofit/>
          </a:bodyPr>
          <a:lstStyle>
            <a:lvl1pPr marL="0" indent="0" algn="l" defTabSz="914400" rtl="0" eaLnBrk="1" latinLnBrk="0" hangingPunct="1">
              <a:spcBef>
                <a:spcPts val="1200"/>
              </a:spcBef>
              <a:buFont typeface="Arial" pitchFamily="34" charset="0"/>
              <a:buNone/>
              <a:defRPr sz="1600" b="1" kern="1200">
                <a:solidFill>
                  <a:schemeClr val="bg2"/>
                </a:solidFill>
                <a:latin typeface="Arial" pitchFamily="34" charset="0"/>
                <a:ea typeface="+mn-ea"/>
                <a:cs typeface="Arial" pitchFamily="34" charset="0"/>
              </a:defRPr>
            </a:lvl1pPr>
            <a:lvl2pPr marL="0" indent="0" algn="l" defTabSz="914400" rtl="0" eaLnBrk="1" latinLnBrk="0" hangingPunct="1">
              <a:spcBef>
                <a:spcPts val="900"/>
              </a:spcBef>
              <a:spcAft>
                <a:spcPts val="300"/>
              </a:spcAft>
              <a:buFont typeface="Arial" pitchFamily="34" charset="0"/>
              <a:buNone/>
              <a:defRPr sz="1600" b="0" kern="1200">
                <a:solidFill>
                  <a:schemeClr val="bg2"/>
                </a:solidFill>
                <a:latin typeface="Arial" pitchFamily="34" charset="0"/>
                <a:ea typeface="+mn-ea"/>
                <a:cs typeface="Arial" pitchFamily="34" charset="0"/>
              </a:defRPr>
            </a:lvl2pPr>
            <a:lvl3pPr marL="0" indent="0" algn="l" defTabSz="914400" rtl="0" eaLnBrk="1" latinLnBrk="0" hangingPunct="1">
              <a:spcBef>
                <a:spcPts val="600"/>
              </a:spcBef>
              <a:buClr>
                <a:schemeClr val="bg2"/>
              </a:buClr>
              <a:buFont typeface="Wingdings" pitchFamily="2" charset="2"/>
              <a:buNone/>
              <a:defRPr sz="1600" kern="1200">
                <a:solidFill>
                  <a:schemeClr val="tx1"/>
                </a:solidFill>
                <a:latin typeface="Arial" pitchFamily="34" charset="0"/>
                <a:ea typeface="+mn-ea"/>
                <a:cs typeface="Arial" pitchFamily="34" charset="0"/>
              </a:defRPr>
            </a:lvl3pPr>
            <a:lvl4pPr marL="266700" indent="-266700" algn="l" defTabSz="914400" rtl="0" eaLnBrk="1" latinLnBrk="0" hangingPunct="1">
              <a:spcBef>
                <a:spcPts val="600"/>
              </a:spcBef>
              <a:buClr>
                <a:schemeClr val="bg2"/>
              </a:buClr>
              <a:buFont typeface="Symbol" pitchFamily="18" charset="2"/>
              <a:buChar char="·"/>
              <a:defRPr sz="1600" kern="1200" baseline="0">
                <a:solidFill>
                  <a:schemeClr val="tx1"/>
                </a:solidFill>
                <a:latin typeface="Arial" pitchFamily="34" charset="0"/>
                <a:ea typeface="+mn-ea"/>
                <a:cs typeface="Arial" pitchFamily="34" charset="0"/>
              </a:defRPr>
            </a:lvl4pPr>
            <a:lvl5pPr marL="539750" indent="-271463" algn="l" defTabSz="914400" rtl="0" eaLnBrk="1" latinLnBrk="0" hangingPunct="1">
              <a:spcBef>
                <a:spcPts val="300"/>
              </a:spcBef>
              <a:buClr>
                <a:schemeClr val="bg2"/>
              </a:buClr>
              <a:buFont typeface="Arial" pitchFamily="34" charset="0"/>
              <a:buChar char="−"/>
              <a:defRPr sz="1600" kern="1200">
                <a:solidFill>
                  <a:schemeClr val="tx1"/>
                </a:solidFill>
                <a:latin typeface="Arial" pitchFamily="34" charset="0"/>
                <a:ea typeface="+mn-ea"/>
                <a:cs typeface="Arial" pitchFamily="34" charset="0"/>
              </a:defRPr>
            </a:lvl5pPr>
            <a:lvl6pPr marL="534988" indent="-173038"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6pPr>
            <a:lvl7pPr marL="715963"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7pPr>
            <a:lvl8pPr marL="898525"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8pPr>
            <a:lvl9pPr marL="1079500"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9pPr>
          </a:lstStyle>
          <a:p>
            <a:pPr lvl="3">
              <a:buClr>
                <a:srgbClr val="0069AA"/>
              </a:buClr>
            </a:pPr>
            <a:r>
              <a:rPr lang="en-AU" sz="1400" dirty="0">
                <a:solidFill>
                  <a:prstClr val="black"/>
                </a:solidFill>
              </a:rPr>
              <a:t>File</a:t>
            </a:r>
          </a:p>
          <a:p>
            <a:pPr lvl="3">
              <a:buClr>
                <a:srgbClr val="0069AA"/>
              </a:buClr>
            </a:pPr>
            <a:r>
              <a:rPr lang="en-AU" sz="1400" dirty="0">
                <a:solidFill>
                  <a:prstClr val="black"/>
                </a:solidFill>
              </a:rPr>
              <a:t>Internet (web, e-mail)</a:t>
            </a:r>
          </a:p>
          <a:p>
            <a:pPr lvl="3">
              <a:buClr>
                <a:srgbClr val="0069AA"/>
              </a:buClr>
            </a:pPr>
            <a:r>
              <a:rPr lang="en-AU" sz="1400" dirty="0">
                <a:solidFill>
                  <a:prstClr val="black"/>
                </a:solidFill>
              </a:rPr>
              <a:t>Database</a:t>
            </a:r>
          </a:p>
          <a:p>
            <a:pPr lvl="3">
              <a:buClr>
                <a:srgbClr val="0069AA"/>
              </a:buClr>
            </a:pPr>
            <a:r>
              <a:rPr lang="en-AU" sz="1400" dirty="0">
                <a:solidFill>
                  <a:prstClr val="black"/>
                </a:solidFill>
              </a:rPr>
              <a:t>Remote access</a:t>
            </a:r>
          </a:p>
          <a:p>
            <a:pPr lvl="3">
              <a:buClr>
                <a:srgbClr val="0069AA"/>
              </a:buClr>
            </a:pPr>
            <a:r>
              <a:rPr lang="en-AU" sz="1400" dirty="0">
                <a:solidFill>
                  <a:prstClr val="black"/>
                </a:solidFill>
              </a:rPr>
              <a:t>Storage</a:t>
            </a:r>
            <a:br>
              <a:rPr lang="en-AU" sz="1400" dirty="0">
                <a:solidFill>
                  <a:prstClr val="black"/>
                </a:solidFill>
              </a:rPr>
            </a:br>
            <a:r>
              <a:rPr lang="en-AU" sz="1400" dirty="0">
                <a:solidFill>
                  <a:prstClr val="black"/>
                </a:solidFill>
              </a:rPr>
              <a:t>(NAS, SAN, Tape)</a:t>
            </a:r>
          </a:p>
          <a:p>
            <a:endParaRPr lang="en-AU" sz="1400" dirty="0">
              <a:solidFill>
                <a:srgbClr val="0069AA"/>
              </a:solidFill>
            </a:endParaRPr>
          </a:p>
        </p:txBody>
      </p:sp>
      <p:sp>
        <p:nvSpPr>
          <p:cNvPr id="12" name="Content Placeholder 7"/>
          <p:cNvSpPr txBox="1">
            <a:spLocks/>
          </p:cNvSpPr>
          <p:nvPr/>
        </p:nvSpPr>
        <p:spPr>
          <a:xfrm>
            <a:off x="6184900" y="2031554"/>
            <a:ext cx="2268000" cy="1710036"/>
          </a:xfrm>
          <a:prstGeom prst="rect">
            <a:avLst/>
          </a:prstGeom>
        </p:spPr>
        <p:txBody>
          <a:bodyPr vert="horz" lIns="0" tIns="0" rIns="0" bIns="0" rtlCol="0">
            <a:noAutofit/>
          </a:bodyPr>
          <a:lstStyle>
            <a:lvl1pPr marL="0" indent="0" algn="l" defTabSz="914400" rtl="0" eaLnBrk="1" latinLnBrk="0" hangingPunct="1">
              <a:spcBef>
                <a:spcPts val="1200"/>
              </a:spcBef>
              <a:buFont typeface="Arial" pitchFamily="34" charset="0"/>
              <a:buNone/>
              <a:defRPr sz="1600" b="1" kern="1200">
                <a:solidFill>
                  <a:schemeClr val="bg2"/>
                </a:solidFill>
                <a:latin typeface="Arial" pitchFamily="34" charset="0"/>
                <a:ea typeface="+mn-ea"/>
                <a:cs typeface="Arial" pitchFamily="34" charset="0"/>
              </a:defRPr>
            </a:lvl1pPr>
            <a:lvl2pPr marL="0" indent="0" algn="l" defTabSz="914400" rtl="0" eaLnBrk="1" latinLnBrk="0" hangingPunct="1">
              <a:spcBef>
                <a:spcPts val="900"/>
              </a:spcBef>
              <a:spcAft>
                <a:spcPts val="300"/>
              </a:spcAft>
              <a:buFont typeface="Arial" pitchFamily="34" charset="0"/>
              <a:buNone/>
              <a:defRPr sz="1600" b="0" kern="1200">
                <a:solidFill>
                  <a:schemeClr val="bg2"/>
                </a:solidFill>
                <a:latin typeface="Arial" pitchFamily="34" charset="0"/>
                <a:ea typeface="+mn-ea"/>
                <a:cs typeface="Arial" pitchFamily="34" charset="0"/>
              </a:defRPr>
            </a:lvl2pPr>
            <a:lvl3pPr marL="0" indent="0" algn="l" defTabSz="914400" rtl="0" eaLnBrk="1" latinLnBrk="0" hangingPunct="1">
              <a:spcBef>
                <a:spcPts val="600"/>
              </a:spcBef>
              <a:buClr>
                <a:schemeClr val="bg2"/>
              </a:buClr>
              <a:buFont typeface="Wingdings" pitchFamily="2" charset="2"/>
              <a:buNone/>
              <a:defRPr sz="1600" kern="1200">
                <a:solidFill>
                  <a:schemeClr val="tx1"/>
                </a:solidFill>
                <a:latin typeface="Arial" pitchFamily="34" charset="0"/>
                <a:ea typeface="+mn-ea"/>
                <a:cs typeface="Arial" pitchFamily="34" charset="0"/>
              </a:defRPr>
            </a:lvl3pPr>
            <a:lvl4pPr marL="266700" indent="-266700" algn="l" defTabSz="914400" rtl="0" eaLnBrk="1" latinLnBrk="0" hangingPunct="1">
              <a:spcBef>
                <a:spcPts val="600"/>
              </a:spcBef>
              <a:buClr>
                <a:schemeClr val="bg2"/>
              </a:buClr>
              <a:buFont typeface="Symbol" pitchFamily="18" charset="2"/>
              <a:buChar char="·"/>
              <a:defRPr sz="1600" kern="1200" baseline="0">
                <a:solidFill>
                  <a:schemeClr val="tx1"/>
                </a:solidFill>
                <a:latin typeface="Arial" pitchFamily="34" charset="0"/>
                <a:ea typeface="+mn-ea"/>
                <a:cs typeface="Arial" pitchFamily="34" charset="0"/>
              </a:defRPr>
            </a:lvl4pPr>
            <a:lvl5pPr marL="539750" indent="-271463" algn="l" defTabSz="914400" rtl="0" eaLnBrk="1" latinLnBrk="0" hangingPunct="1">
              <a:spcBef>
                <a:spcPts val="300"/>
              </a:spcBef>
              <a:buClr>
                <a:schemeClr val="bg2"/>
              </a:buClr>
              <a:buFont typeface="Arial" pitchFamily="34" charset="0"/>
              <a:buChar char="−"/>
              <a:defRPr sz="1600" kern="1200">
                <a:solidFill>
                  <a:schemeClr val="tx1"/>
                </a:solidFill>
                <a:latin typeface="Arial" pitchFamily="34" charset="0"/>
                <a:ea typeface="+mn-ea"/>
                <a:cs typeface="Arial" pitchFamily="34" charset="0"/>
              </a:defRPr>
            </a:lvl5pPr>
            <a:lvl6pPr marL="534988" indent="-173038"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6pPr>
            <a:lvl7pPr marL="715963"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7pPr>
            <a:lvl8pPr marL="898525"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8pPr>
            <a:lvl9pPr marL="1079500"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9pPr>
          </a:lstStyle>
          <a:p>
            <a:pPr lvl="3">
              <a:buClr>
                <a:srgbClr val="0069AA"/>
              </a:buClr>
            </a:pPr>
            <a:r>
              <a:rPr lang="en-AU" sz="1400" dirty="0">
                <a:solidFill>
                  <a:prstClr val="black"/>
                </a:solidFill>
              </a:rPr>
              <a:t>Mobile phone</a:t>
            </a:r>
          </a:p>
          <a:p>
            <a:pPr lvl="3">
              <a:buClr>
                <a:srgbClr val="0069AA"/>
              </a:buClr>
            </a:pPr>
            <a:r>
              <a:rPr lang="en-AU" sz="1400" dirty="0">
                <a:solidFill>
                  <a:prstClr val="black"/>
                </a:solidFill>
              </a:rPr>
              <a:t>Smartphone and PDA</a:t>
            </a:r>
          </a:p>
          <a:p>
            <a:pPr lvl="3">
              <a:buClr>
                <a:srgbClr val="0069AA"/>
              </a:buClr>
            </a:pPr>
            <a:r>
              <a:rPr lang="en-AU" sz="1400" dirty="0">
                <a:solidFill>
                  <a:prstClr val="black"/>
                </a:solidFill>
              </a:rPr>
              <a:t>GPS navigation</a:t>
            </a:r>
          </a:p>
          <a:p>
            <a:pPr lvl="3">
              <a:buClr>
                <a:srgbClr val="0069AA"/>
              </a:buClr>
            </a:pPr>
            <a:r>
              <a:rPr lang="en-AU" sz="1400" dirty="0">
                <a:solidFill>
                  <a:prstClr val="black"/>
                </a:solidFill>
              </a:rPr>
              <a:t>Multifunction printer</a:t>
            </a:r>
          </a:p>
          <a:p>
            <a:pPr lvl="3">
              <a:buClr>
                <a:srgbClr val="0069AA"/>
              </a:buClr>
            </a:pPr>
            <a:r>
              <a:rPr lang="en-AU" sz="1400" dirty="0">
                <a:solidFill>
                  <a:prstClr val="black"/>
                </a:solidFill>
              </a:rPr>
              <a:t>Cloud computing</a:t>
            </a:r>
          </a:p>
          <a:p>
            <a:endParaRPr lang="en-AU" sz="1400" dirty="0">
              <a:solidFill>
                <a:srgbClr val="0069AA"/>
              </a:solidFill>
            </a:endParaRPr>
          </a:p>
        </p:txBody>
      </p:sp>
      <p:sp>
        <p:nvSpPr>
          <p:cNvPr id="13" name="Content Placeholder 8"/>
          <p:cNvSpPr txBox="1">
            <a:spLocks/>
          </p:cNvSpPr>
          <p:nvPr/>
        </p:nvSpPr>
        <p:spPr>
          <a:xfrm>
            <a:off x="8598438" y="2031554"/>
            <a:ext cx="2268000" cy="1710036"/>
          </a:xfrm>
          <a:prstGeom prst="rect">
            <a:avLst/>
          </a:prstGeom>
        </p:spPr>
        <p:txBody>
          <a:bodyPr vert="horz" lIns="0" tIns="0" rIns="0" bIns="0" rtlCol="0">
            <a:noAutofit/>
          </a:bodyPr>
          <a:lstStyle>
            <a:lvl1pPr marL="0" indent="0" algn="l" defTabSz="914400" rtl="0" eaLnBrk="1" latinLnBrk="0" hangingPunct="1">
              <a:spcBef>
                <a:spcPts val="1200"/>
              </a:spcBef>
              <a:buFont typeface="Arial" pitchFamily="34" charset="0"/>
              <a:buNone/>
              <a:defRPr sz="1600" b="1" kern="1200">
                <a:solidFill>
                  <a:schemeClr val="bg2"/>
                </a:solidFill>
                <a:latin typeface="Arial" pitchFamily="34" charset="0"/>
                <a:ea typeface="+mn-ea"/>
                <a:cs typeface="Arial" pitchFamily="34" charset="0"/>
              </a:defRPr>
            </a:lvl1pPr>
            <a:lvl2pPr marL="0" indent="0" algn="l" defTabSz="914400" rtl="0" eaLnBrk="1" latinLnBrk="0" hangingPunct="1">
              <a:spcBef>
                <a:spcPts val="900"/>
              </a:spcBef>
              <a:spcAft>
                <a:spcPts val="300"/>
              </a:spcAft>
              <a:buFont typeface="Arial" pitchFamily="34" charset="0"/>
              <a:buNone/>
              <a:defRPr sz="1600" b="0" kern="1200">
                <a:solidFill>
                  <a:schemeClr val="bg2"/>
                </a:solidFill>
                <a:latin typeface="Arial" pitchFamily="34" charset="0"/>
                <a:ea typeface="+mn-ea"/>
                <a:cs typeface="Arial" pitchFamily="34" charset="0"/>
              </a:defRPr>
            </a:lvl2pPr>
            <a:lvl3pPr marL="0" indent="0" algn="l" defTabSz="914400" rtl="0" eaLnBrk="1" latinLnBrk="0" hangingPunct="1">
              <a:spcBef>
                <a:spcPts val="600"/>
              </a:spcBef>
              <a:buClr>
                <a:schemeClr val="bg2"/>
              </a:buClr>
              <a:buFont typeface="Wingdings" pitchFamily="2" charset="2"/>
              <a:buNone/>
              <a:defRPr sz="1600" kern="1200">
                <a:solidFill>
                  <a:schemeClr val="tx1"/>
                </a:solidFill>
                <a:latin typeface="Arial" pitchFamily="34" charset="0"/>
                <a:ea typeface="+mn-ea"/>
                <a:cs typeface="Arial" pitchFamily="34" charset="0"/>
              </a:defRPr>
            </a:lvl3pPr>
            <a:lvl4pPr marL="266700" indent="-266700" algn="l" defTabSz="914400" rtl="0" eaLnBrk="1" latinLnBrk="0" hangingPunct="1">
              <a:spcBef>
                <a:spcPts val="600"/>
              </a:spcBef>
              <a:buClr>
                <a:schemeClr val="bg2"/>
              </a:buClr>
              <a:buFont typeface="Symbol" pitchFamily="18" charset="2"/>
              <a:buChar char="·"/>
              <a:defRPr sz="1600" kern="1200" baseline="0">
                <a:solidFill>
                  <a:schemeClr val="tx1"/>
                </a:solidFill>
                <a:latin typeface="Arial" pitchFamily="34" charset="0"/>
                <a:ea typeface="+mn-ea"/>
                <a:cs typeface="Arial" pitchFamily="34" charset="0"/>
              </a:defRPr>
            </a:lvl4pPr>
            <a:lvl5pPr marL="539750" indent="-271463" algn="l" defTabSz="914400" rtl="0" eaLnBrk="1" latinLnBrk="0" hangingPunct="1">
              <a:spcBef>
                <a:spcPts val="300"/>
              </a:spcBef>
              <a:buClr>
                <a:schemeClr val="bg2"/>
              </a:buClr>
              <a:buFont typeface="Arial" pitchFamily="34" charset="0"/>
              <a:buChar char="−"/>
              <a:defRPr sz="1600" kern="1200">
                <a:solidFill>
                  <a:schemeClr val="tx1"/>
                </a:solidFill>
                <a:latin typeface="Arial" pitchFamily="34" charset="0"/>
                <a:ea typeface="+mn-ea"/>
                <a:cs typeface="Arial" pitchFamily="34" charset="0"/>
              </a:defRPr>
            </a:lvl5pPr>
            <a:lvl6pPr marL="534988" indent="-173038"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6pPr>
            <a:lvl7pPr marL="715963"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7pPr>
            <a:lvl8pPr marL="898525"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8pPr>
            <a:lvl9pPr marL="1079500"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9pPr>
          </a:lstStyle>
          <a:p>
            <a:pPr lvl="3">
              <a:buClr>
                <a:srgbClr val="0069AA"/>
              </a:buClr>
            </a:pPr>
            <a:r>
              <a:rPr lang="en-AU" sz="1400" dirty="0">
                <a:solidFill>
                  <a:prstClr val="black"/>
                </a:solidFill>
              </a:rPr>
              <a:t>Media player (iPod)</a:t>
            </a:r>
          </a:p>
          <a:p>
            <a:pPr lvl="3">
              <a:buClr>
                <a:srgbClr val="0069AA"/>
              </a:buClr>
            </a:pPr>
            <a:r>
              <a:rPr lang="en-AU" sz="1400" dirty="0">
                <a:solidFill>
                  <a:prstClr val="black"/>
                </a:solidFill>
              </a:rPr>
              <a:t>Digital still/video camera</a:t>
            </a:r>
          </a:p>
          <a:p>
            <a:pPr lvl="3">
              <a:buClr>
                <a:srgbClr val="0069AA"/>
              </a:buClr>
            </a:pPr>
            <a:r>
              <a:rPr lang="en-AU" sz="1400" dirty="0">
                <a:solidFill>
                  <a:prstClr val="black"/>
                </a:solidFill>
              </a:rPr>
              <a:t>Digital voice recorder</a:t>
            </a:r>
          </a:p>
          <a:p>
            <a:pPr lvl="3">
              <a:buClr>
                <a:srgbClr val="0069AA"/>
              </a:buClr>
            </a:pPr>
            <a:r>
              <a:rPr lang="en-AU" sz="1400" dirty="0">
                <a:solidFill>
                  <a:prstClr val="black"/>
                </a:solidFill>
              </a:rPr>
              <a:t>Digital video recorder</a:t>
            </a:r>
          </a:p>
          <a:p>
            <a:pPr lvl="3">
              <a:buClr>
                <a:srgbClr val="0069AA"/>
              </a:buClr>
            </a:pPr>
            <a:r>
              <a:rPr lang="en-AU" sz="1400" dirty="0">
                <a:solidFill>
                  <a:prstClr val="black"/>
                </a:solidFill>
              </a:rPr>
              <a:t>Gaming (PS3, Xbox)</a:t>
            </a:r>
          </a:p>
          <a:p>
            <a:endParaRPr lang="en-AU" sz="1400" dirty="0">
              <a:solidFill>
                <a:srgbClr val="0069AA"/>
              </a:solidFill>
            </a:endParaRPr>
          </a:p>
        </p:txBody>
      </p:sp>
      <p:sp>
        <p:nvSpPr>
          <p:cNvPr id="14" name="Freeform 345"/>
          <p:cNvSpPr>
            <a:spLocks noChangeAspect="1" noEditPoints="1"/>
          </p:cNvSpPr>
          <p:nvPr/>
        </p:nvSpPr>
        <p:spPr bwMode="auto">
          <a:xfrm>
            <a:off x="1471350" y="1332567"/>
            <a:ext cx="421322" cy="260626"/>
          </a:xfrm>
          <a:custGeom>
            <a:avLst/>
            <a:gdLst>
              <a:gd name="T0" fmla="*/ 644 w 668"/>
              <a:gd name="T1" fmla="*/ 343 h 412"/>
              <a:gd name="T2" fmla="*/ 594 w 668"/>
              <a:gd name="T3" fmla="*/ 343 h 412"/>
              <a:gd name="T4" fmla="*/ 594 w 668"/>
              <a:gd name="T5" fmla="*/ 18 h 412"/>
              <a:gd name="T6" fmla="*/ 576 w 668"/>
              <a:gd name="T7" fmla="*/ 0 h 412"/>
              <a:gd name="T8" fmla="*/ 91 w 668"/>
              <a:gd name="T9" fmla="*/ 0 h 412"/>
              <a:gd name="T10" fmla="*/ 74 w 668"/>
              <a:gd name="T11" fmla="*/ 18 h 412"/>
              <a:gd name="T12" fmla="*/ 74 w 668"/>
              <a:gd name="T13" fmla="*/ 343 h 412"/>
              <a:gd name="T14" fmla="*/ 23 w 668"/>
              <a:gd name="T15" fmla="*/ 343 h 412"/>
              <a:gd name="T16" fmla="*/ 0 w 668"/>
              <a:gd name="T17" fmla="*/ 366 h 412"/>
              <a:gd name="T18" fmla="*/ 0 w 668"/>
              <a:gd name="T19" fmla="*/ 388 h 412"/>
              <a:gd name="T20" fmla="*/ 23 w 668"/>
              <a:gd name="T21" fmla="*/ 412 h 412"/>
              <a:gd name="T22" fmla="*/ 644 w 668"/>
              <a:gd name="T23" fmla="*/ 412 h 412"/>
              <a:gd name="T24" fmla="*/ 668 w 668"/>
              <a:gd name="T25" fmla="*/ 388 h 412"/>
              <a:gd name="T26" fmla="*/ 668 w 668"/>
              <a:gd name="T27" fmla="*/ 366 h 412"/>
              <a:gd name="T28" fmla="*/ 644 w 668"/>
              <a:gd name="T29" fmla="*/ 343 h 412"/>
              <a:gd name="T30" fmla="*/ 435 w 668"/>
              <a:gd name="T31" fmla="*/ 378 h 412"/>
              <a:gd name="T32" fmla="*/ 426 w 668"/>
              <a:gd name="T33" fmla="*/ 387 h 412"/>
              <a:gd name="T34" fmla="*/ 241 w 668"/>
              <a:gd name="T35" fmla="*/ 387 h 412"/>
              <a:gd name="T36" fmla="*/ 232 w 668"/>
              <a:gd name="T37" fmla="*/ 378 h 412"/>
              <a:gd name="T38" fmla="*/ 232 w 668"/>
              <a:gd name="T39" fmla="*/ 370 h 412"/>
              <a:gd name="T40" fmla="*/ 232 w 668"/>
              <a:gd name="T41" fmla="*/ 368 h 412"/>
              <a:gd name="T42" fmla="*/ 435 w 668"/>
              <a:gd name="T43" fmla="*/ 368 h 412"/>
              <a:gd name="T44" fmla="*/ 435 w 668"/>
              <a:gd name="T45" fmla="*/ 370 h 412"/>
              <a:gd name="T46" fmla="*/ 435 w 668"/>
              <a:gd name="T47" fmla="*/ 378 h 412"/>
              <a:gd name="T48" fmla="*/ 539 w 668"/>
              <a:gd name="T49" fmla="*/ 387 h 412"/>
              <a:gd name="T50" fmla="*/ 532 w 668"/>
              <a:gd name="T51" fmla="*/ 379 h 412"/>
              <a:gd name="T52" fmla="*/ 539 w 668"/>
              <a:gd name="T53" fmla="*/ 372 h 412"/>
              <a:gd name="T54" fmla="*/ 547 w 668"/>
              <a:gd name="T55" fmla="*/ 379 h 412"/>
              <a:gd name="T56" fmla="*/ 539 w 668"/>
              <a:gd name="T57" fmla="*/ 387 h 412"/>
              <a:gd name="T58" fmla="*/ 548 w 668"/>
              <a:gd name="T59" fmla="*/ 330 h 412"/>
              <a:gd name="T60" fmla="*/ 119 w 668"/>
              <a:gd name="T61" fmla="*/ 330 h 412"/>
              <a:gd name="T62" fmla="*/ 119 w 668"/>
              <a:gd name="T63" fmla="*/ 43 h 412"/>
              <a:gd name="T64" fmla="*/ 120 w 668"/>
              <a:gd name="T65" fmla="*/ 42 h 412"/>
              <a:gd name="T66" fmla="*/ 547 w 668"/>
              <a:gd name="T67" fmla="*/ 42 h 412"/>
              <a:gd name="T68" fmla="*/ 548 w 668"/>
              <a:gd name="T69" fmla="*/ 43 h 412"/>
              <a:gd name="T70" fmla="*/ 548 w 668"/>
              <a:gd name="T71" fmla="*/ 330 h 412"/>
              <a:gd name="T72" fmla="*/ 574 w 668"/>
              <a:gd name="T73" fmla="*/ 387 h 412"/>
              <a:gd name="T74" fmla="*/ 566 w 668"/>
              <a:gd name="T75" fmla="*/ 379 h 412"/>
              <a:gd name="T76" fmla="*/ 574 w 668"/>
              <a:gd name="T77" fmla="*/ 372 h 412"/>
              <a:gd name="T78" fmla="*/ 581 w 668"/>
              <a:gd name="T79" fmla="*/ 379 h 412"/>
              <a:gd name="T80" fmla="*/ 574 w 668"/>
              <a:gd name="T81" fmla="*/ 387 h 412"/>
              <a:gd name="T82" fmla="*/ 609 w 668"/>
              <a:gd name="T83" fmla="*/ 387 h 412"/>
              <a:gd name="T84" fmla="*/ 601 w 668"/>
              <a:gd name="T85" fmla="*/ 379 h 412"/>
              <a:gd name="T86" fmla="*/ 609 w 668"/>
              <a:gd name="T87" fmla="*/ 372 h 412"/>
              <a:gd name="T88" fmla="*/ 616 w 668"/>
              <a:gd name="T89" fmla="*/ 379 h 412"/>
              <a:gd name="T90" fmla="*/ 609 w 668"/>
              <a:gd name="T91" fmla="*/ 38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68" h="412">
                <a:moveTo>
                  <a:pt x="644" y="343"/>
                </a:moveTo>
                <a:cubicBezTo>
                  <a:pt x="594" y="343"/>
                  <a:pt x="594" y="343"/>
                  <a:pt x="594" y="343"/>
                </a:cubicBezTo>
                <a:cubicBezTo>
                  <a:pt x="594" y="18"/>
                  <a:pt x="594" y="18"/>
                  <a:pt x="594" y="18"/>
                </a:cubicBezTo>
                <a:cubicBezTo>
                  <a:pt x="594" y="8"/>
                  <a:pt x="586" y="0"/>
                  <a:pt x="576" y="0"/>
                </a:cubicBezTo>
                <a:cubicBezTo>
                  <a:pt x="91" y="0"/>
                  <a:pt x="91" y="0"/>
                  <a:pt x="91" y="0"/>
                </a:cubicBezTo>
                <a:cubicBezTo>
                  <a:pt x="82" y="0"/>
                  <a:pt x="74" y="8"/>
                  <a:pt x="74" y="18"/>
                </a:cubicBezTo>
                <a:cubicBezTo>
                  <a:pt x="74" y="343"/>
                  <a:pt x="74" y="343"/>
                  <a:pt x="74" y="343"/>
                </a:cubicBezTo>
                <a:cubicBezTo>
                  <a:pt x="23" y="343"/>
                  <a:pt x="23" y="343"/>
                  <a:pt x="23" y="343"/>
                </a:cubicBezTo>
                <a:cubicBezTo>
                  <a:pt x="10" y="343"/>
                  <a:pt x="0" y="353"/>
                  <a:pt x="0" y="366"/>
                </a:cubicBezTo>
                <a:cubicBezTo>
                  <a:pt x="0" y="388"/>
                  <a:pt x="0" y="388"/>
                  <a:pt x="0" y="388"/>
                </a:cubicBezTo>
                <a:cubicBezTo>
                  <a:pt x="0" y="401"/>
                  <a:pt x="10" y="412"/>
                  <a:pt x="23" y="412"/>
                </a:cubicBezTo>
                <a:cubicBezTo>
                  <a:pt x="644" y="412"/>
                  <a:pt x="644" y="412"/>
                  <a:pt x="644" y="412"/>
                </a:cubicBezTo>
                <a:cubicBezTo>
                  <a:pt x="657" y="412"/>
                  <a:pt x="668" y="401"/>
                  <a:pt x="668" y="388"/>
                </a:cubicBezTo>
                <a:cubicBezTo>
                  <a:pt x="668" y="366"/>
                  <a:pt x="668" y="366"/>
                  <a:pt x="668" y="366"/>
                </a:cubicBezTo>
                <a:cubicBezTo>
                  <a:pt x="668" y="353"/>
                  <a:pt x="657" y="343"/>
                  <a:pt x="644" y="343"/>
                </a:cubicBezTo>
                <a:close/>
                <a:moveTo>
                  <a:pt x="435" y="378"/>
                </a:moveTo>
                <a:cubicBezTo>
                  <a:pt x="435" y="383"/>
                  <a:pt x="431" y="387"/>
                  <a:pt x="426" y="387"/>
                </a:cubicBezTo>
                <a:cubicBezTo>
                  <a:pt x="241" y="387"/>
                  <a:pt x="241" y="387"/>
                  <a:pt x="241" y="387"/>
                </a:cubicBezTo>
                <a:cubicBezTo>
                  <a:pt x="236" y="387"/>
                  <a:pt x="232" y="383"/>
                  <a:pt x="232" y="378"/>
                </a:cubicBezTo>
                <a:cubicBezTo>
                  <a:pt x="232" y="370"/>
                  <a:pt x="232" y="370"/>
                  <a:pt x="232" y="370"/>
                </a:cubicBezTo>
                <a:cubicBezTo>
                  <a:pt x="232" y="369"/>
                  <a:pt x="232" y="369"/>
                  <a:pt x="232" y="368"/>
                </a:cubicBezTo>
                <a:cubicBezTo>
                  <a:pt x="435" y="368"/>
                  <a:pt x="435" y="368"/>
                  <a:pt x="435" y="368"/>
                </a:cubicBezTo>
                <a:cubicBezTo>
                  <a:pt x="435" y="369"/>
                  <a:pt x="435" y="369"/>
                  <a:pt x="435" y="370"/>
                </a:cubicBezTo>
                <a:lnTo>
                  <a:pt x="435" y="378"/>
                </a:lnTo>
                <a:close/>
                <a:moveTo>
                  <a:pt x="539" y="387"/>
                </a:moveTo>
                <a:cubicBezTo>
                  <a:pt x="535" y="387"/>
                  <a:pt x="532" y="384"/>
                  <a:pt x="532" y="379"/>
                </a:cubicBezTo>
                <a:cubicBezTo>
                  <a:pt x="532" y="375"/>
                  <a:pt x="535" y="372"/>
                  <a:pt x="539" y="372"/>
                </a:cubicBezTo>
                <a:cubicBezTo>
                  <a:pt x="543" y="372"/>
                  <a:pt x="547" y="375"/>
                  <a:pt x="547" y="379"/>
                </a:cubicBezTo>
                <a:cubicBezTo>
                  <a:pt x="547" y="384"/>
                  <a:pt x="543" y="387"/>
                  <a:pt x="539" y="387"/>
                </a:cubicBezTo>
                <a:close/>
                <a:moveTo>
                  <a:pt x="548" y="330"/>
                </a:moveTo>
                <a:cubicBezTo>
                  <a:pt x="119" y="330"/>
                  <a:pt x="119" y="330"/>
                  <a:pt x="119" y="330"/>
                </a:cubicBezTo>
                <a:cubicBezTo>
                  <a:pt x="119" y="43"/>
                  <a:pt x="119" y="43"/>
                  <a:pt x="119" y="43"/>
                </a:cubicBezTo>
                <a:cubicBezTo>
                  <a:pt x="119" y="43"/>
                  <a:pt x="120" y="42"/>
                  <a:pt x="120" y="42"/>
                </a:cubicBezTo>
                <a:cubicBezTo>
                  <a:pt x="547" y="42"/>
                  <a:pt x="547" y="42"/>
                  <a:pt x="547" y="42"/>
                </a:cubicBezTo>
                <a:cubicBezTo>
                  <a:pt x="547" y="42"/>
                  <a:pt x="548" y="43"/>
                  <a:pt x="548" y="43"/>
                </a:cubicBezTo>
                <a:lnTo>
                  <a:pt x="548" y="330"/>
                </a:lnTo>
                <a:close/>
                <a:moveTo>
                  <a:pt x="574" y="387"/>
                </a:moveTo>
                <a:cubicBezTo>
                  <a:pt x="570" y="387"/>
                  <a:pt x="566" y="384"/>
                  <a:pt x="566" y="379"/>
                </a:cubicBezTo>
                <a:cubicBezTo>
                  <a:pt x="566" y="375"/>
                  <a:pt x="570" y="372"/>
                  <a:pt x="574" y="372"/>
                </a:cubicBezTo>
                <a:cubicBezTo>
                  <a:pt x="578" y="372"/>
                  <a:pt x="581" y="375"/>
                  <a:pt x="581" y="379"/>
                </a:cubicBezTo>
                <a:cubicBezTo>
                  <a:pt x="581" y="384"/>
                  <a:pt x="578" y="387"/>
                  <a:pt x="574" y="387"/>
                </a:cubicBezTo>
                <a:close/>
                <a:moveTo>
                  <a:pt x="609" y="387"/>
                </a:moveTo>
                <a:cubicBezTo>
                  <a:pt x="604" y="387"/>
                  <a:pt x="601" y="384"/>
                  <a:pt x="601" y="379"/>
                </a:cubicBezTo>
                <a:cubicBezTo>
                  <a:pt x="601" y="375"/>
                  <a:pt x="604" y="372"/>
                  <a:pt x="609" y="372"/>
                </a:cubicBezTo>
                <a:cubicBezTo>
                  <a:pt x="613" y="372"/>
                  <a:pt x="616" y="375"/>
                  <a:pt x="616" y="379"/>
                </a:cubicBezTo>
                <a:cubicBezTo>
                  <a:pt x="616" y="384"/>
                  <a:pt x="613" y="387"/>
                  <a:pt x="609" y="387"/>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grpSp>
        <p:nvGrpSpPr>
          <p:cNvPr id="15" name="Group 14"/>
          <p:cNvGrpSpPr>
            <a:grpSpLocks noChangeAspect="1"/>
          </p:cNvGrpSpPr>
          <p:nvPr/>
        </p:nvGrpSpPr>
        <p:grpSpPr>
          <a:xfrm>
            <a:off x="3862389" y="1204707"/>
            <a:ext cx="484171" cy="504962"/>
            <a:chOff x="6403004" y="1237227"/>
            <a:chExt cx="517525" cy="539750"/>
          </a:xfrm>
          <a:solidFill>
            <a:schemeClr val="bg1"/>
          </a:solidFill>
        </p:grpSpPr>
        <p:sp>
          <p:nvSpPr>
            <p:cNvPr id="16" name="Oval 156"/>
            <p:cNvSpPr>
              <a:spLocks noChangeArrowheads="1"/>
            </p:cNvSpPr>
            <p:nvPr/>
          </p:nvSpPr>
          <p:spPr bwMode="auto">
            <a:xfrm>
              <a:off x="6471267" y="1318190"/>
              <a:ext cx="100013" cy="190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17" name="Freeform 157"/>
            <p:cNvSpPr>
              <a:spLocks/>
            </p:cNvSpPr>
            <p:nvPr/>
          </p:nvSpPr>
          <p:spPr bwMode="auto">
            <a:xfrm>
              <a:off x="6471267" y="1330890"/>
              <a:ext cx="100013" cy="34925"/>
            </a:xfrm>
            <a:custGeom>
              <a:avLst/>
              <a:gdLst>
                <a:gd name="T0" fmla="*/ 124 w 124"/>
                <a:gd name="T1" fmla="*/ 32 h 44"/>
                <a:gd name="T2" fmla="*/ 62 w 124"/>
                <a:gd name="T3" fmla="*/ 44 h 44"/>
                <a:gd name="T4" fmla="*/ 0 w 124"/>
                <a:gd name="T5" fmla="*/ 32 h 44"/>
                <a:gd name="T6" fmla="*/ 0 w 124"/>
                <a:gd name="T7" fmla="*/ 0 h 44"/>
                <a:gd name="T8" fmla="*/ 62 w 124"/>
                <a:gd name="T9" fmla="*/ 12 h 44"/>
                <a:gd name="T10" fmla="*/ 124 w 124"/>
                <a:gd name="T11" fmla="*/ 0 h 44"/>
                <a:gd name="T12" fmla="*/ 124 w 124"/>
                <a:gd name="T13" fmla="*/ 32 h 44"/>
              </a:gdLst>
              <a:ahLst/>
              <a:cxnLst>
                <a:cxn ang="0">
                  <a:pos x="T0" y="T1"/>
                </a:cxn>
                <a:cxn ang="0">
                  <a:pos x="T2" y="T3"/>
                </a:cxn>
                <a:cxn ang="0">
                  <a:pos x="T4" y="T5"/>
                </a:cxn>
                <a:cxn ang="0">
                  <a:pos x="T6" y="T7"/>
                </a:cxn>
                <a:cxn ang="0">
                  <a:pos x="T8" y="T9"/>
                </a:cxn>
                <a:cxn ang="0">
                  <a:pos x="T10" y="T11"/>
                </a:cxn>
                <a:cxn ang="0">
                  <a:pos x="T12" y="T13"/>
                </a:cxn>
              </a:cxnLst>
              <a:rect l="0" t="0" r="r" b="b"/>
              <a:pathLst>
                <a:path w="124" h="44">
                  <a:moveTo>
                    <a:pt x="124" y="32"/>
                  </a:moveTo>
                  <a:cubicBezTo>
                    <a:pt x="124" y="39"/>
                    <a:pt x="97" y="44"/>
                    <a:pt x="62" y="44"/>
                  </a:cubicBezTo>
                  <a:cubicBezTo>
                    <a:pt x="28" y="44"/>
                    <a:pt x="0" y="39"/>
                    <a:pt x="0" y="32"/>
                  </a:cubicBezTo>
                  <a:cubicBezTo>
                    <a:pt x="0" y="0"/>
                    <a:pt x="0" y="0"/>
                    <a:pt x="0" y="0"/>
                  </a:cubicBezTo>
                  <a:cubicBezTo>
                    <a:pt x="0" y="6"/>
                    <a:pt x="28" y="12"/>
                    <a:pt x="62" y="12"/>
                  </a:cubicBezTo>
                  <a:cubicBezTo>
                    <a:pt x="97" y="12"/>
                    <a:pt x="124" y="6"/>
                    <a:pt x="124" y="0"/>
                  </a:cubicBezTo>
                  <a:lnTo>
                    <a:pt x="124"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18" name="Oval 158"/>
            <p:cNvSpPr>
              <a:spLocks noChangeArrowheads="1"/>
            </p:cNvSpPr>
            <p:nvPr/>
          </p:nvSpPr>
          <p:spPr bwMode="auto">
            <a:xfrm>
              <a:off x="6471267" y="1276915"/>
              <a:ext cx="100013" cy="190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19" name="Freeform 159"/>
            <p:cNvSpPr>
              <a:spLocks/>
            </p:cNvSpPr>
            <p:nvPr/>
          </p:nvSpPr>
          <p:spPr bwMode="auto">
            <a:xfrm>
              <a:off x="6471267" y="1251515"/>
              <a:ext cx="100013" cy="36513"/>
            </a:xfrm>
            <a:custGeom>
              <a:avLst/>
              <a:gdLst>
                <a:gd name="T0" fmla="*/ 124 w 124"/>
                <a:gd name="T1" fmla="*/ 33 h 44"/>
                <a:gd name="T2" fmla="*/ 62 w 124"/>
                <a:gd name="T3" fmla="*/ 44 h 44"/>
                <a:gd name="T4" fmla="*/ 0 w 124"/>
                <a:gd name="T5" fmla="*/ 33 h 44"/>
                <a:gd name="T6" fmla="*/ 0 w 124"/>
                <a:gd name="T7" fmla="*/ 0 h 44"/>
                <a:gd name="T8" fmla="*/ 62 w 124"/>
                <a:gd name="T9" fmla="*/ 12 h 44"/>
                <a:gd name="T10" fmla="*/ 124 w 124"/>
                <a:gd name="T11" fmla="*/ 0 h 44"/>
                <a:gd name="T12" fmla="*/ 124 w 124"/>
                <a:gd name="T13" fmla="*/ 33 h 44"/>
              </a:gdLst>
              <a:ahLst/>
              <a:cxnLst>
                <a:cxn ang="0">
                  <a:pos x="T0" y="T1"/>
                </a:cxn>
                <a:cxn ang="0">
                  <a:pos x="T2" y="T3"/>
                </a:cxn>
                <a:cxn ang="0">
                  <a:pos x="T4" y="T5"/>
                </a:cxn>
                <a:cxn ang="0">
                  <a:pos x="T6" y="T7"/>
                </a:cxn>
                <a:cxn ang="0">
                  <a:pos x="T8" y="T9"/>
                </a:cxn>
                <a:cxn ang="0">
                  <a:pos x="T10" y="T11"/>
                </a:cxn>
                <a:cxn ang="0">
                  <a:pos x="T12" y="T13"/>
                </a:cxn>
              </a:cxnLst>
              <a:rect l="0" t="0" r="r" b="b"/>
              <a:pathLst>
                <a:path w="124" h="44">
                  <a:moveTo>
                    <a:pt x="124" y="33"/>
                  </a:moveTo>
                  <a:cubicBezTo>
                    <a:pt x="124" y="39"/>
                    <a:pt x="97" y="44"/>
                    <a:pt x="62" y="44"/>
                  </a:cubicBezTo>
                  <a:cubicBezTo>
                    <a:pt x="28" y="44"/>
                    <a:pt x="0" y="39"/>
                    <a:pt x="0" y="33"/>
                  </a:cubicBezTo>
                  <a:cubicBezTo>
                    <a:pt x="0" y="0"/>
                    <a:pt x="0" y="0"/>
                    <a:pt x="0" y="0"/>
                  </a:cubicBezTo>
                  <a:cubicBezTo>
                    <a:pt x="0" y="6"/>
                    <a:pt x="28" y="12"/>
                    <a:pt x="62" y="12"/>
                  </a:cubicBezTo>
                  <a:cubicBezTo>
                    <a:pt x="97" y="12"/>
                    <a:pt x="124" y="6"/>
                    <a:pt x="124" y="0"/>
                  </a:cubicBezTo>
                  <a:lnTo>
                    <a:pt x="124"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20" name="Oval 160"/>
            <p:cNvSpPr>
              <a:spLocks noChangeArrowheads="1"/>
            </p:cNvSpPr>
            <p:nvPr/>
          </p:nvSpPr>
          <p:spPr bwMode="auto">
            <a:xfrm>
              <a:off x="6471267" y="1237227"/>
              <a:ext cx="100013" cy="190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21" name="Freeform 161"/>
            <p:cNvSpPr>
              <a:spLocks/>
            </p:cNvSpPr>
            <p:nvPr/>
          </p:nvSpPr>
          <p:spPr bwMode="auto">
            <a:xfrm>
              <a:off x="6471267" y="1248340"/>
              <a:ext cx="100013" cy="36513"/>
            </a:xfrm>
            <a:custGeom>
              <a:avLst/>
              <a:gdLst>
                <a:gd name="T0" fmla="*/ 124 w 124"/>
                <a:gd name="T1" fmla="*/ 33 h 45"/>
                <a:gd name="T2" fmla="*/ 62 w 124"/>
                <a:gd name="T3" fmla="*/ 45 h 45"/>
                <a:gd name="T4" fmla="*/ 0 w 124"/>
                <a:gd name="T5" fmla="*/ 33 h 45"/>
                <a:gd name="T6" fmla="*/ 0 w 124"/>
                <a:gd name="T7" fmla="*/ 0 h 45"/>
                <a:gd name="T8" fmla="*/ 62 w 124"/>
                <a:gd name="T9" fmla="*/ 12 h 45"/>
                <a:gd name="T10" fmla="*/ 124 w 124"/>
                <a:gd name="T11" fmla="*/ 0 h 45"/>
                <a:gd name="T12" fmla="*/ 124 w 124"/>
                <a:gd name="T13" fmla="*/ 33 h 45"/>
              </a:gdLst>
              <a:ahLst/>
              <a:cxnLst>
                <a:cxn ang="0">
                  <a:pos x="T0" y="T1"/>
                </a:cxn>
                <a:cxn ang="0">
                  <a:pos x="T2" y="T3"/>
                </a:cxn>
                <a:cxn ang="0">
                  <a:pos x="T4" y="T5"/>
                </a:cxn>
                <a:cxn ang="0">
                  <a:pos x="T6" y="T7"/>
                </a:cxn>
                <a:cxn ang="0">
                  <a:pos x="T8" y="T9"/>
                </a:cxn>
                <a:cxn ang="0">
                  <a:pos x="T10" y="T11"/>
                </a:cxn>
                <a:cxn ang="0">
                  <a:pos x="T12" y="T13"/>
                </a:cxn>
              </a:cxnLst>
              <a:rect l="0" t="0" r="r" b="b"/>
              <a:pathLst>
                <a:path w="124" h="45">
                  <a:moveTo>
                    <a:pt x="124" y="33"/>
                  </a:moveTo>
                  <a:cubicBezTo>
                    <a:pt x="124" y="40"/>
                    <a:pt x="97" y="45"/>
                    <a:pt x="62" y="45"/>
                  </a:cubicBezTo>
                  <a:cubicBezTo>
                    <a:pt x="28" y="45"/>
                    <a:pt x="0" y="40"/>
                    <a:pt x="0" y="33"/>
                  </a:cubicBezTo>
                  <a:cubicBezTo>
                    <a:pt x="0" y="0"/>
                    <a:pt x="0" y="0"/>
                    <a:pt x="0" y="0"/>
                  </a:cubicBezTo>
                  <a:cubicBezTo>
                    <a:pt x="0" y="7"/>
                    <a:pt x="28" y="12"/>
                    <a:pt x="62" y="12"/>
                  </a:cubicBezTo>
                  <a:cubicBezTo>
                    <a:pt x="97" y="12"/>
                    <a:pt x="124" y="7"/>
                    <a:pt x="124" y="0"/>
                  </a:cubicBezTo>
                  <a:lnTo>
                    <a:pt x="124"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22" name="Freeform 162"/>
            <p:cNvSpPr>
              <a:spLocks/>
            </p:cNvSpPr>
            <p:nvPr/>
          </p:nvSpPr>
          <p:spPr bwMode="auto">
            <a:xfrm>
              <a:off x="6471267" y="1292790"/>
              <a:ext cx="100013" cy="34925"/>
            </a:xfrm>
            <a:custGeom>
              <a:avLst/>
              <a:gdLst>
                <a:gd name="T0" fmla="*/ 124 w 124"/>
                <a:gd name="T1" fmla="*/ 33 h 45"/>
                <a:gd name="T2" fmla="*/ 62 w 124"/>
                <a:gd name="T3" fmla="*/ 45 h 45"/>
                <a:gd name="T4" fmla="*/ 0 w 124"/>
                <a:gd name="T5" fmla="*/ 33 h 45"/>
                <a:gd name="T6" fmla="*/ 0 w 124"/>
                <a:gd name="T7" fmla="*/ 0 h 45"/>
                <a:gd name="T8" fmla="*/ 62 w 124"/>
                <a:gd name="T9" fmla="*/ 12 h 45"/>
                <a:gd name="T10" fmla="*/ 124 w 124"/>
                <a:gd name="T11" fmla="*/ 0 h 45"/>
                <a:gd name="T12" fmla="*/ 124 w 124"/>
                <a:gd name="T13" fmla="*/ 33 h 45"/>
              </a:gdLst>
              <a:ahLst/>
              <a:cxnLst>
                <a:cxn ang="0">
                  <a:pos x="T0" y="T1"/>
                </a:cxn>
                <a:cxn ang="0">
                  <a:pos x="T2" y="T3"/>
                </a:cxn>
                <a:cxn ang="0">
                  <a:pos x="T4" y="T5"/>
                </a:cxn>
                <a:cxn ang="0">
                  <a:pos x="T6" y="T7"/>
                </a:cxn>
                <a:cxn ang="0">
                  <a:pos x="T8" y="T9"/>
                </a:cxn>
                <a:cxn ang="0">
                  <a:pos x="T10" y="T11"/>
                </a:cxn>
                <a:cxn ang="0">
                  <a:pos x="T12" y="T13"/>
                </a:cxn>
              </a:cxnLst>
              <a:rect l="0" t="0" r="r" b="b"/>
              <a:pathLst>
                <a:path w="124" h="45">
                  <a:moveTo>
                    <a:pt x="124" y="33"/>
                  </a:moveTo>
                  <a:cubicBezTo>
                    <a:pt x="124" y="40"/>
                    <a:pt x="97" y="45"/>
                    <a:pt x="62" y="45"/>
                  </a:cubicBezTo>
                  <a:cubicBezTo>
                    <a:pt x="28" y="45"/>
                    <a:pt x="0" y="40"/>
                    <a:pt x="0" y="33"/>
                  </a:cubicBezTo>
                  <a:cubicBezTo>
                    <a:pt x="0" y="0"/>
                    <a:pt x="0" y="0"/>
                    <a:pt x="0" y="0"/>
                  </a:cubicBezTo>
                  <a:cubicBezTo>
                    <a:pt x="0" y="7"/>
                    <a:pt x="28" y="12"/>
                    <a:pt x="62" y="12"/>
                  </a:cubicBezTo>
                  <a:cubicBezTo>
                    <a:pt x="97" y="12"/>
                    <a:pt x="124" y="7"/>
                    <a:pt x="124" y="0"/>
                  </a:cubicBezTo>
                  <a:lnTo>
                    <a:pt x="124"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23" name="Freeform 163"/>
            <p:cNvSpPr>
              <a:spLocks/>
            </p:cNvSpPr>
            <p:nvPr/>
          </p:nvSpPr>
          <p:spPr bwMode="auto">
            <a:xfrm>
              <a:off x="6471267" y="1289615"/>
              <a:ext cx="100013" cy="36513"/>
            </a:xfrm>
            <a:custGeom>
              <a:avLst/>
              <a:gdLst>
                <a:gd name="T0" fmla="*/ 124 w 124"/>
                <a:gd name="T1" fmla="*/ 33 h 45"/>
                <a:gd name="T2" fmla="*/ 62 w 124"/>
                <a:gd name="T3" fmla="*/ 45 h 45"/>
                <a:gd name="T4" fmla="*/ 0 w 124"/>
                <a:gd name="T5" fmla="*/ 33 h 45"/>
                <a:gd name="T6" fmla="*/ 0 w 124"/>
                <a:gd name="T7" fmla="*/ 0 h 45"/>
                <a:gd name="T8" fmla="*/ 62 w 124"/>
                <a:gd name="T9" fmla="*/ 12 h 45"/>
                <a:gd name="T10" fmla="*/ 124 w 124"/>
                <a:gd name="T11" fmla="*/ 0 h 45"/>
                <a:gd name="T12" fmla="*/ 124 w 124"/>
                <a:gd name="T13" fmla="*/ 33 h 45"/>
              </a:gdLst>
              <a:ahLst/>
              <a:cxnLst>
                <a:cxn ang="0">
                  <a:pos x="T0" y="T1"/>
                </a:cxn>
                <a:cxn ang="0">
                  <a:pos x="T2" y="T3"/>
                </a:cxn>
                <a:cxn ang="0">
                  <a:pos x="T4" y="T5"/>
                </a:cxn>
                <a:cxn ang="0">
                  <a:pos x="T6" y="T7"/>
                </a:cxn>
                <a:cxn ang="0">
                  <a:pos x="T8" y="T9"/>
                </a:cxn>
                <a:cxn ang="0">
                  <a:pos x="T10" y="T11"/>
                </a:cxn>
                <a:cxn ang="0">
                  <a:pos x="T12" y="T13"/>
                </a:cxn>
              </a:cxnLst>
              <a:rect l="0" t="0" r="r" b="b"/>
              <a:pathLst>
                <a:path w="124" h="45">
                  <a:moveTo>
                    <a:pt x="124" y="33"/>
                  </a:moveTo>
                  <a:cubicBezTo>
                    <a:pt x="124" y="39"/>
                    <a:pt x="97" y="45"/>
                    <a:pt x="62" y="45"/>
                  </a:cubicBezTo>
                  <a:cubicBezTo>
                    <a:pt x="28" y="45"/>
                    <a:pt x="0" y="39"/>
                    <a:pt x="0" y="33"/>
                  </a:cubicBezTo>
                  <a:cubicBezTo>
                    <a:pt x="0" y="0"/>
                    <a:pt x="0" y="0"/>
                    <a:pt x="0" y="0"/>
                  </a:cubicBezTo>
                  <a:cubicBezTo>
                    <a:pt x="0" y="7"/>
                    <a:pt x="28" y="12"/>
                    <a:pt x="62" y="12"/>
                  </a:cubicBezTo>
                  <a:cubicBezTo>
                    <a:pt x="97" y="12"/>
                    <a:pt x="124" y="7"/>
                    <a:pt x="124" y="0"/>
                  </a:cubicBezTo>
                  <a:lnTo>
                    <a:pt x="124"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24" name="Oval 164"/>
            <p:cNvSpPr>
              <a:spLocks noChangeArrowheads="1"/>
            </p:cNvSpPr>
            <p:nvPr/>
          </p:nvSpPr>
          <p:spPr bwMode="auto">
            <a:xfrm>
              <a:off x="6752254" y="1318190"/>
              <a:ext cx="100013" cy="190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25" name="Freeform 165"/>
            <p:cNvSpPr>
              <a:spLocks/>
            </p:cNvSpPr>
            <p:nvPr/>
          </p:nvSpPr>
          <p:spPr bwMode="auto">
            <a:xfrm>
              <a:off x="6752254" y="1330890"/>
              <a:ext cx="100013" cy="34925"/>
            </a:xfrm>
            <a:custGeom>
              <a:avLst/>
              <a:gdLst>
                <a:gd name="T0" fmla="*/ 124 w 124"/>
                <a:gd name="T1" fmla="*/ 32 h 44"/>
                <a:gd name="T2" fmla="*/ 62 w 124"/>
                <a:gd name="T3" fmla="*/ 44 h 44"/>
                <a:gd name="T4" fmla="*/ 0 w 124"/>
                <a:gd name="T5" fmla="*/ 32 h 44"/>
                <a:gd name="T6" fmla="*/ 0 w 124"/>
                <a:gd name="T7" fmla="*/ 0 h 44"/>
                <a:gd name="T8" fmla="*/ 62 w 124"/>
                <a:gd name="T9" fmla="*/ 12 h 44"/>
                <a:gd name="T10" fmla="*/ 124 w 124"/>
                <a:gd name="T11" fmla="*/ 0 h 44"/>
                <a:gd name="T12" fmla="*/ 124 w 124"/>
                <a:gd name="T13" fmla="*/ 32 h 44"/>
              </a:gdLst>
              <a:ahLst/>
              <a:cxnLst>
                <a:cxn ang="0">
                  <a:pos x="T0" y="T1"/>
                </a:cxn>
                <a:cxn ang="0">
                  <a:pos x="T2" y="T3"/>
                </a:cxn>
                <a:cxn ang="0">
                  <a:pos x="T4" y="T5"/>
                </a:cxn>
                <a:cxn ang="0">
                  <a:pos x="T6" y="T7"/>
                </a:cxn>
                <a:cxn ang="0">
                  <a:pos x="T8" y="T9"/>
                </a:cxn>
                <a:cxn ang="0">
                  <a:pos x="T10" y="T11"/>
                </a:cxn>
                <a:cxn ang="0">
                  <a:pos x="T12" y="T13"/>
                </a:cxn>
              </a:cxnLst>
              <a:rect l="0" t="0" r="r" b="b"/>
              <a:pathLst>
                <a:path w="124" h="44">
                  <a:moveTo>
                    <a:pt x="124" y="32"/>
                  </a:moveTo>
                  <a:cubicBezTo>
                    <a:pt x="124" y="39"/>
                    <a:pt x="96" y="44"/>
                    <a:pt x="62" y="44"/>
                  </a:cubicBezTo>
                  <a:cubicBezTo>
                    <a:pt x="27" y="44"/>
                    <a:pt x="0" y="39"/>
                    <a:pt x="0" y="32"/>
                  </a:cubicBezTo>
                  <a:cubicBezTo>
                    <a:pt x="0" y="0"/>
                    <a:pt x="0" y="0"/>
                    <a:pt x="0" y="0"/>
                  </a:cubicBezTo>
                  <a:cubicBezTo>
                    <a:pt x="0" y="6"/>
                    <a:pt x="27" y="12"/>
                    <a:pt x="62" y="12"/>
                  </a:cubicBezTo>
                  <a:cubicBezTo>
                    <a:pt x="96" y="12"/>
                    <a:pt x="124" y="6"/>
                    <a:pt x="124" y="0"/>
                  </a:cubicBezTo>
                  <a:lnTo>
                    <a:pt x="124"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26" name="Oval 166"/>
            <p:cNvSpPr>
              <a:spLocks noChangeArrowheads="1"/>
            </p:cNvSpPr>
            <p:nvPr/>
          </p:nvSpPr>
          <p:spPr bwMode="auto">
            <a:xfrm>
              <a:off x="6752254" y="1276915"/>
              <a:ext cx="100013" cy="190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27" name="Freeform 167"/>
            <p:cNvSpPr>
              <a:spLocks/>
            </p:cNvSpPr>
            <p:nvPr/>
          </p:nvSpPr>
          <p:spPr bwMode="auto">
            <a:xfrm>
              <a:off x="6752254" y="1251515"/>
              <a:ext cx="100013" cy="36513"/>
            </a:xfrm>
            <a:custGeom>
              <a:avLst/>
              <a:gdLst>
                <a:gd name="T0" fmla="*/ 124 w 124"/>
                <a:gd name="T1" fmla="*/ 33 h 44"/>
                <a:gd name="T2" fmla="*/ 62 w 124"/>
                <a:gd name="T3" fmla="*/ 44 h 44"/>
                <a:gd name="T4" fmla="*/ 0 w 124"/>
                <a:gd name="T5" fmla="*/ 33 h 44"/>
                <a:gd name="T6" fmla="*/ 0 w 124"/>
                <a:gd name="T7" fmla="*/ 0 h 44"/>
                <a:gd name="T8" fmla="*/ 62 w 124"/>
                <a:gd name="T9" fmla="*/ 12 h 44"/>
                <a:gd name="T10" fmla="*/ 124 w 124"/>
                <a:gd name="T11" fmla="*/ 0 h 44"/>
                <a:gd name="T12" fmla="*/ 124 w 124"/>
                <a:gd name="T13" fmla="*/ 33 h 44"/>
              </a:gdLst>
              <a:ahLst/>
              <a:cxnLst>
                <a:cxn ang="0">
                  <a:pos x="T0" y="T1"/>
                </a:cxn>
                <a:cxn ang="0">
                  <a:pos x="T2" y="T3"/>
                </a:cxn>
                <a:cxn ang="0">
                  <a:pos x="T4" y="T5"/>
                </a:cxn>
                <a:cxn ang="0">
                  <a:pos x="T6" y="T7"/>
                </a:cxn>
                <a:cxn ang="0">
                  <a:pos x="T8" y="T9"/>
                </a:cxn>
                <a:cxn ang="0">
                  <a:pos x="T10" y="T11"/>
                </a:cxn>
                <a:cxn ang="0">
                  <a:pos x="T12" y="T13"/>
                </a:cxn>
              </a:cxnLst>
              <a:rect l="0" t="0" r="r" b="b"/>
              <a:pathLst>
                <a:path w="124" h="44">
                  <a:moveTo>
                    <a:pt x="124" y="33"/>
                  </a:moveTo>
                  <a:cubicBezTo>
                    <a:pt x="124" y="39"/>
                    <a:pt x="96" y="44"/>
                    <a:pt x="62" y="44"/>
                  </a:cubicBezTo>
                  <a:cubicBezTo>
                    <a:pt x="27" y="44"/>
                    <a:pt x="0" y="39"/>
                    <a:pt x="0" y="33"/>
                  </a:cubicBezTo>
                  <a:cubicBezTo>
                    <a:pt x="0" y="0"/>
                    <a:pt x="0" y="0"/>
                    <a:pt x="0" y="0"/>
                  </a:cubicBezTo>
                  <a:cubicBezTo>
                    <a:pt x="0" y="6"/>
                    <a:pt x="27" y="12"/>
                    <a:pt x="62" y="12"/>
                  </a:cubicBezTo>
                  <a:cubicBezTo>
                    <a:pt x="96" y="12"/>
                    <a:pt x="124" y="6"/>
                    <a:pt x="124" y="0"/>
                  </a:cubicBezTo>
                  <a:lnTo>
                    <a:pt x="124"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28" name="Oval 168"/>
            <p:cNvSpPr>
              <a:spLocks noChangeArrowheads="1"/>
            </p:cNvSpPr>
            <p:nvPr/>
          </p:nvSpPr>
          <p:spPr bwMode="auto">
            <a:xfrm>
              <a:off x="6752254" y="1237227"/>
              <a:ext cx="100013" cy="190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29" name="Freeform 169"/>
            <p:cNvSpPr>
              <a:spLocks/>
            </p:cNvSpPr>
            <p:nvPr/>
          </p:nvSpPr>
          <p:spPr bwMode="auto">
            <a:xfrm>
              <a:off x="6752254" y="1248340"/>
              <a:ext cx="100013" cy="36513"/>
            </a:xfrm>
            <a:custGeom>
              <a:avLst/>
              <a:gdLst>
                <a:gd name="T0" fmla="*/ 124 w 124"/>
                <a:gd name="T1" fmla="*/ 33 h 45"/>
                <a:gd name="T2" fmla="*/ 62 w 124"/>
                <a:gd name="T3" fmla="*/ 45 h 45"/>
                <a:gd name="T4" fmla="*/ 0 w 124"/>
                <a:gd name="T5" fmla="*/ 33 h 45"/>
                <a:gd name="T6" fmla="*/ 0 w 124"/>
                <a:gd name="T7" fmla="*/ 0 h 45"/>
                <a:gd name="T8" fmla="*/ 62 w 124"/>
                <a:gd name="T9" fmla="*/ 12 h 45"/>
                <a:gd name="T10" fmla="*/ 124 w 124"/>
                <a:gd name="T11" fmla="*/ 0 h 45"/>
                <a:gd name="T12" fmla="*/ 124 w 124"/>
                <a:gd name="T13" fmla="*/ 33 h 45"/>
              </a:gdLst>
              <a:ahLst/>
              <a:cxnLst>
                <a:cxn ang="0">
                  <a:pos x="T0" y="T1"/>
                </a:cxn>
                <a:cxn ang="0">
                  <a:pos x="T2" y="T3"/>
                </a:cxn>
                <a:cxn ang="0">
                  <a:pos x="T4" y="T5"/>
                </a:cxn>
                <a:cxn ang="0">
                  <a:pos x="T6" y="T7"/>
                </a:cxn>
                <a:cxn ang="0">
                  <a:pos x="T8" y="T9"/>
                </a:cxn>
                <a:cxn ang="0">
                  <a:pos x="T10" y="T11"/>
                </a:cxn>
                <a:cxn ang="0">
                  <a:pos x="T12" y="T13"/>
                </a:cxn>
              </a:cxnLst>
              <a:rect l="0" t="0" r="r" b="b"/>
              <a:pathLst>
                <a:path w="124" h="45">
                  <a:moveTo>
                    <a:pt x="124" y="33"/>
                  </a:moveTo>
                  <a:cubicBezTo>
                    <a:pt x="124" y="40"/>
                    <a:pt x="96" y="45"/>
                    <a:pt x="62" y="45"/>
                  </a:cubicBezTo>
                  <a:cubicBezTo>
                    <a:pt x="27" y="45"/>
                    <a:pt x="0" y="40"/>
                    <a:pt x="0" y="33"/>
                  </a:cubicBezTo>
                  <a:cubicBezTo>
                    <a:pt x="0" y="0"/>
                    <a:pt x="0" y="0"/>
                    <a:pt x="0" y="0"/>
                  </a:cubicBezTo>
                  <a:cubicBezTo>
                    <a:pt x="0" y="7"/>
                    <a:pt x="27" y="12"/>
                    <a:pt x="62" y="12"/>
                  </a:cubicBezTo>
                  <a:cubicBezTo>
                    <a:pt x="96" y="12"/>
                    <a:pt x="124" y="7"/>
                    <a:pt x="124" y="0"/>
                  </a:cubicBezTo>
                  <a:lnTo>
                    <a:pt x="124"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30" name="Freeform 170"/>
            <p:cNvSpPr>
              <a:spLocks/>
            </p:cNvSpPr>
            <p:nvPr/>
          </p:nvSpPr>
          <p:spPr bwMode="auto">
            <a:xfrm>
              <a:off x="6752254" y="1292790"/>
              <a:ext cx="100013" cy="34925"/>
            </a:xfrm>
            <a:custGeom>
              <a:avLst/>
              <a:gdLst>
                <a:gd name="T0" fmla="*/ 124 w 124"/>
                <a:gd name="T1" fmla="*/ 33 h 45"/>
                <a:gd name="T2" fmla="*/ 62 w 124"/>
                <a:gd name="T3" fmla="*/ 45 h 45"/>
                <a:gd name="T4" fmla="*/ 0 w 124"/>
                <a:gd name="T5" fmla="*/ 33 h 45"/>
                <a:gd name="T6" fmla="*/ 0 w 124"/>
                <a:gd name="T7" fmla="*/ 0 h 45"/>
                <a:gd name="T8" fmla="*/ 62 w 124"/>
                <a:gd name="T9" fmla="*/ 12 h 45"/>
                <a:gd name="T10" fmla="*/ 124 w 124"/>
                <a:gd name="T11" fmla="*/ 0 h 45"/>
                <a:gd name="T12" fmla="*/ 124 w 124"/>
                <a:gd name="T13" fmla="*/ 33 h 45"/>
              </a:gdLst>
              <a:ahLst/>
              <a:cxnLst>
                <a:cxn ang="0">
                  <a:pos x="T0" y="T1"/>
                </a:cxn>
                <a:cxn ang="0">
                  <a:pos x="T2" y="T3"/>
                </a:cxn>
                <a:cxn ang="0">
                  <a:pos x="T4" y="T5"/>
                </a:cxn>
                <a:cxn ang="0">
                  <a:pos x="T6" y="T7"/>
                </a:cxn>
                <a:cxn ang="0">
                  <a:pos x="T8" y="T9"/>
                </a:cxn>
                <a:cxn ang="0">
                  <a:pos x="T10" y="T11"/>
                </a:cxn>
                <a:cxn ang="0">
                  <a:pos x="T12" y="T13"/>
                </a:cxn>
              </a:cxnLst>
              <a:rect l="0" t="0" r="r" b="b"/>
              <a:pathLst>
                <a:path w="124" h="45">
                  <a:moveTo>
                    <a:pt x="124" y="33"/>
                  </a:moveTo>
                  <a:cubicBezTo>
                    <a:pt x="124" y="40"/>
                    <a:pt x="96" y="45"/>
                    <a:pt x="62" y="45"/>
                  </a:cubicBezTo>
                  <a:cubicBezTo>
                    <a:pt x="27" y="45"/>
                    <a:pt x="0" y="40"/>
                    <a:pt x="0" y="33"/>
                  </a:cubicBezTo>
                  <a:cubicBezTo>
                    <a:pt x="0" y="0"/>
                    <a:pt x="0" y="0"/>
                    <a:pt x="0" y="0"/>
                  </a:cubicBezTo>
                  <a:cubicBezTo>
                    <a:pt x="0" y="7"/>
                    <a:pt x="27" y="12"/>
                    <a:pt x="62" y="12"/>
                  </a:cubicBezTo>
                  <a:cubicBezTo>
                    <a:pt x="96" y="12"/>
                    <a:pt x="124" y="7"/>
                    <a:pt x="124" y="0"/>
                  </a:cubicBezTo>
                  <a:lnTo>
                    <a:pt x="124"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31" name="Freeform 171"/>
            <p:cNvSpPr>
              <a:spLocks/>
            </p:cNvSpPr>
            <p:nvPr/>
          </p:nvSpPr>
          <p:spPr bwMode="auto">
            <a:xfrm>
              <a:off x="6752254" y="1289615"/>
              <a:ext cx="100013" cy="36513"/>
            </a:xfrm>
            <a:custGeom>
              <a:avLst/>
              <a:gdLst>
                <a:gd name="T0" fmla="*/ 124 w 124"/>
                <a:gd name="T1" fmla="*/ 33 h 45"/>
                <a:gd name="T2" fmla="*/ 62 w 124"/>
                <a:gd name="T3" fmla="*/ 45 h 45"/>
                <a:gd name="T4" fmla="*/ 0 w 124"/>
                <a:gd name="T5" fmla="*/ 33 h 45"/>
                <a:gd name="T6" fmla="*/ 0 w 124"/>
                <a:gd name="T7" fmla="*/ 0 h 45"/>
                <a:gd name="T8" fmla="*/ 62 w 124"/>
                <a:gd name="T9" fmla="*/ 12 h 45"/>
                <a:gd name="T10" fmla="*/ 124 w 124"/>
                <a:gd name="T11" fmla="*/ 0 h 45"/>
                <a:gd name="T12" fmla="*/ 124 w 124"/>
                <a:gd name="T13" fmla="*/ 33 h 45"/>
              </a:gdLst>
              <a:ahLst/>
              <a:cxnLst>
                <a:cxn ang="0">
                  <a:pos x="T0" y="T1"/>
                </a:cxn>
                <a:cxn ang="0">
                  <a:pos x="T2" y="T3"/>
                </a:cxn>
                <a:cxn ang="0">
                  <a:pos x="T4" y="T5"/>
                </a:cxn>
                <a:cxn ang="0">
                  <a:pos x="T6" y="T7"/>
                </a:cxn>
                <a:cxn ang="0">
                  <a:pos x="T8" y="T9"/>
                </a:cxn>
                <a:cxn ang="0">
                  <a:pos x="T10" y="T11"/>
                </a:cxn>
                <a:cxn ang="0">
                  <a:pos x="T12" y="T13"/>
                </a:cxn>
              </a:cxnLst>
              <a:rect l="0" t="0" r="r" b="b"/>
              <a:pathLst>
                <a:path w="124" h="45">
                  <a:moveTo>
                    <a:pt x="124" y="33"/>
                  </a:moveTo>
                  <a:cubicBezTo>
                    <a:pt x="124" y="39"/>
                    <a:pt x="96" y="45"/>
                    <a:pt x="62" y="45"/>
                  </a:cubicBezTo>
                  <a:cubicBezTo>
                    <a:pt x="27" y="45"/>
                    <a:pt x="0" y="39"/>
                    <a:pt x="0" y="33"/>
                  </a:cubicBezTo>
                  <a:cubicBezTo>
                    <a:pt x="0" y="0"/>
                    <a:pt x="0" y="0"/>
                    <a:pt x="0" y="0"/>
                  </a:cubicBezTo>
                  <a:cubicBezTo>
                    <a:pt x="0" y="7"/>
                    <a:pt x="27" y="12"/>
                    <a:pt x="62" y="12"/>
                  </a:cubicBezTo>
                  <a:cubicBezTo>
                    <a:pt x="96" y="12"/>
                    <a:pt x="124" y="7"/>
                    <a:pt x="124" y="0"/>
                  </a:cubicBezTo>
                  <a:lnTo>
                    <a:pt x="124"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32" name="Oval 172"/>
            <p:cNvSpPr>
              <a:spLocks noChangeArrowheads="1"/>
            </p:cNvSpPr>
            <p:nvPr/>
          </p:nvSpPr>
          <p:spPr bwMode="auto">
            <a:xfrm>
              <a:off x="6471267" y="1729352"/>
              <a:ext cx="100013" cy="190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33" name="Freeform 173"/>
            <p:cNvSpPr>
              <a:spLocks/>
            </p:cNvSpPr>
            <p:nvPr/>
          </p:nvSpPr>
          <p:spPr bwMode="auto">
            <a:xfrm>
              <a:off x="6471267" y="1742052"/>
              <a:ext cx="100013" cy="34925"/>
            </a:xfrm>
            <a:custGeom>
              <a:avLst/>
              <a:gdLst>
                <a:gd name="T0" fmla="*/ 124 w 124"/>
                <a:gd name="T1" fmla="*/ 32 h 44"/>
                <a:gd name="T2" fmla="*/ 62 w 124"/>
                <a:gd name="T3" fmla="*/ 44 h 44"/>
                <a:gd name="T4" fmla="*/ 0 w 124"/>
                <a:gd name="T5" fmla="*/ 32 h 44"/>
                <a:gd name="T6" fmla="*/ 0 w 124"/>
                <a:gd name="T7" fmla="*/ 0 h 44"/>
                <a:gd name="T8" fmla="*/ 62 w 124"/>
                <a:gd name="T9" fmla="*/ 12 h 44"/>
                <a:gd name="T10" fmla="*/ 124 w 124"/>
                <a:gd name="T11" fmla="*/ 0 h 44"/>
                <a:gd name="T12" fmla="*/ 124 w 124"/>
                <a:gd name="T13" fmla="*/ 32 h 44"/>
              </a:gdLst>
              <a:ahLst/>
              <a:cxnLst>
                <a:cxn ang="0">
                  <a:pos x="T0" y="T1"/>
                </a:cxn>
                <a:cxn ang="0">
                  <a:pos x="T2" y="T3"/>
                </a:cxn>
                <a:cxn ang="0">
                  <a:pos x="T4" y="T5"/>
                </a:cxn>
                <a:cxn ang="0">
                  <a:pos x="T6" y="T7"/>
                </a:cxn>
                <a:cxn ang="0">
                  <a:pos x="T8" y="T9"/>
                </a:cxn>
                <a:cxn ang="0">
                  <a:pos x="T10" y="T11"/>
                </a:cxn>
                <a:cxn ang="0">
                  <a:pos x="T12" y="T13"/>
                </a:cxn>
              </a:cxnLst>
              <a:rect l="0" t="0" r="r" b="b"/>
              <a:pathLst>
                <a:path w="124" h="44">
                  <a:moveTo>
                    <a:pt x="124" y="32"/>
                  </a:moveTo>
                  <a:cubicBezTo>
                    <a:pt x="124" y="39"/>
                    <a:pt x="97" y="44"/>
                    <a:pt x="62" y="44"/>
                  </a:cubicBezTo>
                  <a:cubicBezTo>
                    <a:pt x="28" y="44"/>
                    <a:pt x="0" y="39"/>
                    <a:pt x="0" y="32"/>
                  </a:cubicBezTo>
                  <a:cubicBezTo>
                    <a:pt x="0" y="0"/>
                    <a:pt x="0" y="0"/>
                    <a:pt x="0" y="0"/>
                  </a:cubicBezTo>
                  <a:cubicBezTo>
                    <a:pt x="0" y="6"/>
                    <a:pt x="28" y="12"/>
                    <a:pt x="62" y="12"/>
                  </a:cubicBezTo>
                  <a:cubicBezTo>
                    <a:pt x="97" y="12"/>
                    <a:pt x="124" y="6"/>
                    <a:pt x="124" y="0"/>
                  </a:cubicBezTo>
                  <a:lnTo>
                    <a:pt x="124"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34" name="Oval 174"/>
            <p:cNvSpPr>
              <a:spLocks noChangeArrowheads="1"/>
            </p:cNvSpPr>
            <p:nvPr/>
          </p:nvSpPr>
          <p:spPr bwMode="auto">
            <a:xfrm>
              <a:off x="6471267" y="1688077"/>
              <a:ext cx="100013" cy="190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35" name="Freeform 175"/>
            <p:cNvSpPr>
              <a:spLocks/>
            </p:cNvSpPr>
            <p:nvPr/>
          </p:nvSpPr>
          <p:spPr bwMode="auto">
            <a:xfrm>
              <a:off x="6471267" y="1662677"/>
              <a:ext cx="100013" cy="36513"/>
            </a:xfrm>
            <a:custGeom>
              <a:avLst/>
              <a:gdLst>
                <a:gd name="T0" fmla="*/ 124 w 124"/>
                <a:gd name="T1" fmla="*/ 33 h 45"/>
                <a:gd name="T2" fmla="*/ 62 w 124"/>
                <a:gd name="T3" fmla="*/ 45 h 45"/>
                <a:gd name="T4" fmla="*/ 0 w 124"/>
                <a:gd name="T5" fmla="*/ 33 h 45"/>
                <a:gd name="T6" fmla="*/ 0 w 124"/>
                <a:gd name="T7" fmla="*/ 0 h 45"/>
                <a:gd name="T8" fmla="*/ 62 w 124"/>
                <a:gd name="T9" fmla="*/ 12 h 45"/>
                <a:gd name="T10" fmla="*/ 124 w 124"/>
                <a:gd name="T11" fmla="*/ 0 h 45"/>
                <a:gd name="T12" fmla="*/ 124 w 124"/>
                <a:gd name="T13" fmla="*/ 33 h 45"/>
              </a:gdLst>
              <a:ahLst/>
              <a:cxnLst>
                <a:cxn ang="0">
                  <a:pos x="T0" y="T1"/>
                </a:cxn>
                <a:cxn ang="0">
                  <a:pos x="T2" y="T3"/>
                </a:cxn>
                <a:cxn ang="0">
                  <a:pos x="T4" y="T5"/>
                </a:cxn>
                <a:cxn ang="0">
                  <a:pos x="T6" y="T7"/>
                </a:cxn>
                <a:cxn ang="0">
                  <a:pos x="T8" y="T9"/>
                </a:cxn>
                <a:cxn ang="0">
                  <a:pos x="T10" y="T11"/>
                </a:cxn>
                <a:cxn ang="0">
                  <a:pos x="T12" y="T13"/>
                </a:cxn>
              </a:cxnLst>
              <a:rect l="0" t="0" r="r" b="b"/>
              <a:pathLst>
                <a:path w="124" h="45">
                  <a:moveTo>
                    <a:pt x="124" y="33"/>
                  </a:moveTo>
                  <a:cubicBezTo>
                    <a:pt x="124" y="39"/>
                    <a:pt x="97" y="45"/>
                    <a:pt x="62" y="45"/>
                  </a:cubicBezTo>
                  <a:cubicBezTo>
                    <a:pt x="28" y="45"/>
                    <a:pt x="0" y="39"/>
                    <a:pt x="0" y="33"/>
                  </a:cubicBezTo>
                  <a:cubicBezTo>
                    <a:pt x="0" y="0"/>
                    <a:pt x="0" y="0"/>
                    <a:pt x="0" y="0"/>
                  </a:cubicBezTo>
                  <a:cubicBezTo>
                    <a:pt x="0" y="6"/>
                    <a:pt x="28" y="12"/>
                    <a:pt x="62" y="12"/>
                  </a:cubicBezTo>
                  <a:cubicBezTo>
                    <a:pt x="97" y="12"/>
                    <a:pt x="124" y="6"/>
                    <a:pt x="124" y="0"/>
                  </a:cubicBezTo>
                  <a:lnTo>
                    <a:pt x="124"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36" name="Oval 176"/>
            <p:cNvSpPr>
              <a:spLocks noChangeArrowheads="1"/>
            </p:cNvSpPr>
            <p:nvPr/>
          </p:nvSpPr>
          <p:spPr bwMode="auto">
            <a:xfrm>
              <a:off x="6471267" y="1646802"/>
              <a:ext cx="100013" cy="190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37" name="Freeform 177"/>
            <p:cNvSpPr>
              <a:spLocks/>
            </p:cNvSpPr>
            <p:nvPr/>
          </p:nvSpPr>
          <p:spPr bwMode="auto">
            <a:xfrm>
              <a:off x="6471267" y="1659502"/>
              <a:ext cx="100013" cy="36513"/>
            </a:xfrm>
            <a:custGeom>
              <a:avLst/>
              <a:gdLst>
                <a:gd name="T0" fmla="*/ 124 w 124"/>
                <a:gd name="T1" fmla="*/ 32 h 44"/>
                <a:gd name="T2" fmla="*/ 62 w 124"/>
                <a:gd name="T3" fmla="*/ 44 h 44"/>
                <a:gd name="T4" fmla="*/ 0 w 124"/>
                <a:gd name="T5" fmla="*/ 32 h 44"/>
                <a:gd name="T6" fmla="*/ 0 w 124"/>
                <a:gd name="T7" fmla="*/ 0 h 44"/>
                <a:gd name="T8" fmla="*/ 62 w 124"/>
                <a:gd name="T9" fmla="*/ 11 h 44"/>
                <a:gd name="T10" fmla="*/ 124 w 124"/>
                <a:gd name="T11" fmla="*/ 0 h 44"/>
                <a:gd name="T12" fmla="*/ 124 w 124"/>
                <a:gd name="T13" fmla="*/ 32 h 44"/>
              </a:gdLst>
              <a:ahLst/>
              <a:cxnLst>
                <a:cxn ang="0">
                  <a:pos x="T0" y="T1"/>
                </a:cxn>
                <a:cxn ang="0">
                  <a:pos x="T2" y="T3"/>
                </a:cxn>
                <a:cxn ang="0">
                  <a:pos x="T4" y="T5"/>
                </a:cxn>
                <a:cxn ang="0">
                  <a:pos x="T6" y="T7"/>
                </a:cxn>
                <a:cxn ang="0">
                  <a:pos x="T8" y="T9"/>
                </a:cxn>
                <a:cxn ang="0">
                  <a:pos x="T10" y="T11"/>
                </a:cxn>
                <a:cxn ang="0">
                  <a:pos x="T12" y="T13"/>
                </a:cxn>
              </a:cxnLst>
              <a:rect l="0" t="0" r="r" b="b"/>
              <a:pathLst>
                <a:path w="124" h="44">
                  <a:moveTo>
                    <a:pt x="124" y="32"/>
                  </a:moveTo>
                  <a:cubicBezTo>
                    <a:pt x="124" y="39"/>
                    <a:pt x="97" y="44"/>
                    <a:pt x="62" y="44"/>
                  </a:cubicBezTo>
                  <a:cubicBezTo>
                    <a:pt x="28" y="44"/>
                    <a:pt x="0" y="39"/>
                    <a:pt x="0" y="32"/>
                  </a:cubicBezTo>
                  <a:cubicBezTo>
                    <a:pt x="0" y="0"/>
                    <a:pt x="0" y="0"/>
                    <a:pt x="0" y="0"/>
                  </a:cubicBezTo>
                  <a:cubicBezTo>
                    <a:pt x="0" y="6"/>
                    <a:pt x="28" y="11"/>
                    <a:pt x="62" y="11"/>
                  </a:cubicBezTo>
                  <a:cubicBezTo>
                    <a:pt x="97" y="11"/>
                    <a:pt x="124" y="6"/>
                    <a:pt x="124" y="0"/>
                  </a:cubicBezTo>
                  <a:lnTo>
                    <a:pt x="124"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38" name="Freeform 178"/>
            <p:cNvSpPr>
              <a:spLocks/>
            </p:cNvSpPr>
            <p:nvPr/>
          </p:nvSpPr>
          <p:spPr bwMode="auto">
            <a:xfrm>
              <a:off x="6471267" y="1702365"/>
              <a:ext cx="100013" cy="36513"/>
            </a:xfrm>
            <a:custGeom>
              <a:avLst/>
              <a:gdLst>
                <a:gd name="T0" fmla="*/ 124 w 124"/>
                <a:gd name="T1" fmla="*/ 33 h 45"/>
                <a:gd name="T2" fmla="*/ 62 w 124"/>
                <a:gd name="T3" fmla="*/ 45 h 45"/>
                <a:gd name="T4" fmla="*/ 0 w 124"/>
                <a:gd name="T5" fmla="*/ 33 h 45"/>
                <a:gd name="T6" fmla="*/ 0 w 124"/>
                <a:gd name="T7" fmla="*/ 0 h 45"/>
                <a:gd name="T8" fmla="*/ 62 w 124"/>
                <a:gd name="T9" fmla="*/ 12 h 45"/>
                <a:gd name="T10" fmla="*/ 124 w 124"/>
                <a:gd name="T11" fmla="*/ 0 h 45"/>
                <a:gd name="T12" fmla="*/ 124 w 124"/>
                <a:gd name="T13" fmla="*/ 33 h 45"/>
              </a:gdLst>
              <a:ahLst/>
              <a:cxnLst>
                <a:cxn ang="0">
                  <a:pos x="T0" y="T1"/>
                </a:cxn>
                <a:cxn ang="0">
                  <a:pos x="T2" y="T3"/>
                </a:cxn>
                <a:cxn ang="0">
                  <a:pos x="T4" y="T5"/>
                </a:cxn>
                <a:cxn ang="0">
                  <a:pos x="T6" y="T7"/>
                </a:cxn>
                <a:cxn ang="0">
                  <a:pos x="T8" y="T9"/>
                </a:cxn>
                <a:cxn ang="0">
                  <a:pos x="T10" y="T11"/>
                </a:cxn>
                <a:cxn ang="0">
                  <a:pos x="T12" y="T13"/>
                </a:cxn>
              </a:cxnLst>
              <a:rect l="0" t="0" r="r" b="b"/>
              <a:pathLst>
                <a:path w="124" h="45">
                  <a:moveTo>
                    <a:pt x="124" y="33"/>
                  </a:moveTo>
                  <a:cubicBezTo>
                    <a:pt x="124" y="40"/>
                    <a:pt x="97" y="45"/>
                    <a:pt x="62" y="45"/>
                  </a:cubicBezTo>
                  <a:cubicBezTo>
                    <a:pt x="28" y="45"/>
                    <a:pt x="0" y="40"/>
                    <a:pt x="0" y="33"/>
                  </a:cubicBezTo>
                  <a:cubicBezTo>
                    <a:pt x="0" y="0"/>
                    <a:pt x="0" y="0"/>
                    <a:pt x="0" y="0"/>
                  </a:cubicBezTo>
                  <a:cubicBezTo>
                    <a:pt x="0" y="7"/>
                    <a:pt x="28" y="12"/>
                    <a:pt x="62" y="12"/>
                  </a:cubicBezTo>
                  <a:cubicBezTo>
                    <a:pt x="97" y="12"/>
                    <a:pt x="124" y="7"/>
                    <a:pt x="124" y="0"/>
                  </a:cubicBezTo>
                  <a:lnTo>
                    <a:pt x="124"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39" name="Freeform 179"/>
            <p:cNvSpPr>
              <a:spLocks/>
            </p:cNvSpPr>
            <p:nvPr/>
          </p:nvSpPr>
          <p:spPr bwMode="auto">
            <a:xfrm>
              <a:off x="6471267" y="1700777"/>
              <a:ext cx="100013" cy="36513"/>
            </a:xfrm>
            <a:custGeom>
              <a:avLst/>
              <a:gdLst>
                <a:gd name="T0" fmla="*/ 124 w 124"/>
                <a:gd name="T1" fmla="*/ 33 h 45"/>
                <a:gd name="T2" fmla="*/ 62 w 124"/>
                <a:gd name="T3" fmla="*/ 45 h 45"/>
                <a:gd name="T4" fmla="*/ 0 w 124"/>
                <a:gd name="T5" fmla="*/ 33 h 45"/>
                <a:gd name="T6" fmla="*/ 0 w 124"/>
                <a:gd name="T7" fmla="*/ 0 h 45"/>
                <a:gd name="T8" fmla="*/ 62 w 124"/>
                <a:gd name="T9" fmla="*/ 12 h 45"/>
                <a:gd name="T10" fmla="*/ 124 w 124"/>
                <a:gd name="T11" fmla="*/ 0 h 45"/>
                <a:gd name="T12" fmla="*/ 124 w 124"/>
                <a:gd name="T13" fmla="*/ 33 h 45"/>
              </a:gdLst>
              <a:ahLst/>
              <a:cxnLst>
                <a:cxn ang="0">
                  <a:pos x="T0" y="T1"/>
                </a:cxn>
                <a:cxn ang="0">
                  <a:pos x="T2" y="T3"/>
                </a:cxn>
                <a:cxn ang="0">
                  <a:pos x="T4" y="T5"/>
                </a:cxn>
                <a:cxn ang="0">
                  <a:pos x="T6" y="T7"/>
                </a:cxn>
                <a:cxn ang="0">
                  <a:pos x="T8" y="T9"/>
                </a:cxn>
                <a:cxn ang="0">
                  <a:pos x="T10" y="T11"/>
                </a:cxn>
                <a:cxn ang="0">
                  <a:pos x="T12" y="T13"/>
                </a:cxn>
              </a:cxnLst>
              <a:rect l="0" t="0" r="r" b="b"/>
              <a:pathLst>
                <a:path w="124" h="45">
                  <a:moveTo>
                    <a:pt x="124" y="33"/>
                  </a:moveTo>
                  <a:cubicBezTo>
                    <a:pt x="124" y="39"/>
                    <a:pt x="97" y="45"/>
                    <a:pt x="62" y="45"/>
                  </a:cubicBezTo>
                  <a:cubicBezTo>
                    <a:pt x="28" y="45"/>
                    <a:pt x="0" y="39"/>
                    <a:pt x="0" y="33"/>
                  </a:cubicBezTo>
                  <a:cubicBezTo>
                    <a:pt x="0" y="0"/>
                    <a:pt x="0" y="0"/>
                    <a:pt x="0" y="0"/>
                  </a:cubicBezTo>
                  <a:cubicBezTo>
                    <a:pt x="0" y="7"/>
                    <a:pt x="28" y="12"/>
                    <a:pt x="62" y="12"/>
                  </a:cubicBezTo>
                  <a:cubicBezTo>
                    <a:pt x="97" y="12"/>
                    <a:pt x="124" y="7"/>
                    <a:pt x="124" y="0"/>
                  </a:cubicBezTo>
                  <a:lnTo>
                    <a:pt x="124"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40" name="Oval 180"/>
            <p:cNvSpPr>
              <a:spLocks noChangeArrowheads="1"/>
            </p:cNvSpPr>
            <p:nvPr/>
          </p:nvSpPr>
          <p:spPr bwMode="auto">
            <a:xfrm>
              <a:off x="6752254" y="1729352"/>
              <a:ext cx="100013" cy="190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41" name="Freeform 181"/>
            <p:cNvSpPr>
              <a:spLocks/>
            </p:cNvSpPr>
            <p:nvPr/>
          </p:nvSpPr>
          <p:spPr bwMode="auto">
            <a:xfrm>
              <a:off x="6752254" y="1742052"/>
              <a:ext cx="100013" cy="34925"/>
            </a:xfrm>
            <a:custGeom>
              <a:avLst/>
              <a:gdLst>
                <a:gd name="T0" fmla="*/ 124 w 124"/>
                <a:gd name="T1" fmla="*/ 32 h 44"/>
                <a:gd name="T2" fmla="*/ 62 w 124"/>
                <a:gd name="T3" fmla="*/ 44 h 44"/>
                <a:gd name="T4" fmla="*/ 0 w 124"/>
                <a:gd name="T5" fmla="*/ 32 h 44"/>
                <a:gd name="T6" fmla="*/ 0 w 124"/>
                <a:gd name="T7" fmla="*/ 0 h 44"/>
                <a:gd name="T8" fmla="*/ 62 w 124"/>
                <a:gd name="T9" fmla="*/ 12 h 44"/>
                <a:gd name="T10" fmla="*/ 124 w 124"/>
                <a:gd name="T11" fmla="*/ 0 h 44"/>
                <a:gd name="T12" fmla="*/ 124 w 124"/>
                <a:gd name="T13" fmla="*/ 32 h 44"/>
              </a:gdLst>
              <a:ahLst/>
              <a:cxnLst>
                <a:cxn ang="0">
                  <a:pos x="T0" y="T1"/>
                </a:cxn>
                <a:cxn ang="0">
                  <a:pos x="T2" y="T3"/>
                </a:cxn>
                <a:cxn ang="0">
                  <a:pos x="T4" y="T5"/>
                </a:cxn>
                <a:cxn ang="0">
                  <a:pos x="T6" y="T7"/>
                </a:cxn>
                <a:cxn ang="0">
                  <a:pos x="T8" y="T9"/>
                </a:cxn>
                <a:cxn ang="0">
                  <a:pos x="T10" y="T11"/>
                </a:cxn>
                <a:cxn ang="0">
                  <a:pos x="T12" y="T13"/>
                </a:cxn>
              </a:cxnLst>
              <a:rect l="0" t="0" r="r" b="b"/>
              <a:pathLst>
                <a:path w="124" h="44">
                  <a:moveTo>
                    <a:pt x="124" y="32"/>
                  </a:moveTo>
                  <a:cubicBezTo>
                    <a:pt x="124" y="39"/>
                    <a:pt x="96" y="44"/>
                    <a:pt x="62" y="44"/>
                  </a:cubicBezTo>
                  <a:cubicBezTo>
                    <a:pt x="27" y="44"/>
                    <a:pt x="0" y="39"/>
                    <a:pt x="0" y="32"/>
                  </a:cubicBezTo>
                  <a:cubicBezTo>
                    <a:pt x="0" y="0"/>
                    <a:pt x="0" y="0"/>
                    <a:pt x="0" y="0"/>
                  </a:cubicBezTo>
                  <a:cubicBezTo>
                    <a:pt x="0" y="6"/>
                    <a:pt x="27" y="12"/>
                    <a:pt x="62" y="12"/>
                  </a:cubicBezTo>
                  <a:cubicBezTo>
                    <a:pt x="96" y="12"/>
                    <a:pt x="124" y="6"/>
                    <a:pt x="124" y="0"/>
                  </a:cubicBezTo>
                  <a:lnTo>
                    <a:pt x="124"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42" name="Oval 182"/>
            <p:cNvSpPr>
              <a:spLocks noChangeArrowheads="1"/>
            </p:cNvSpPr>
            <p:nvPr/>
          </p:nvSpPr>
          <p:spPr bwMode="auto">
            <a:xfrm>
              <a:off x="6752254" y="1688077"/>
              <a:ext cx="100013" cy="190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43" name="Freeform 183"/>
            <p:cNvSpPr>
              <a:spLocks/>
            </p:cNvSpPr>
            <p:nvPr/>
          </p:nvSpPr>
          <p:spPr bwMode="auto">
            <a:xfrm>
              <a:off x="6752254" y="1662677"/>
              <a:ext cx="100013" cy="36513"/>
            </a:xfrm>
            <a:custGeom>
              <a:avLst/>
              <a:gdLst>
                <a:gd name="T0" fmla="*/ 124 w 124"/>
                <a:gd name="T1" fmla="*/ 33 h 45"/>
                <a:gd name="T2" fmla="*/ 62 w 124"/>
                <a:gd name="T3" fmla="*/ 45 h 45"/>
                <a:gd name="T4" fmla="*/ 0 w 124"/>
                <a:gd name="T5" fmla="*/ 33 h 45"/>
                <a:gd name="T6" fmla="*/ 0 w 124"/>
                <a:gd name="T7" fmla="*/ 0 h 45"/>
                <a:gd name="T8" fmla="*/ 62 w 124"/>
                <a:gd name="T9" fmla="*/ 12 h 45"/>
                <a:gd name="T10" fmla="*/ 124 w 124"/>
                <a:gd name="T11" fmla="*/ 0 h 45"/>
                <a:gd name="T12" fmla="*/ 124 w 124"/>
                <a:gd name="T13" fmla="*/ 33 h 45"/>
              </a:gdLst>
              <a:ahLst/>
              <a:cxnLst>
                <a:cxn ang="0">
                  <a:pos x="T0" y="T1"/>
                </a:cxn>
                <a:cxn ang="0">
                  <a:pos x="T2" y="T3"/>
                </a:cxn>
                <a:cxn ang="0">
                  <a:pos x="T4" y="T5"/>
                </a:cxn>
                <a:cxn ang="0">
                  <a:pos x="T6" y="T7"/>
                </a:cxn>
                <a:cxn ang="0">
                  <a:pos x="T8" y="T9"/>
                </a:cxn>
                <a:cxn ang="0">
                  <a:pos x="T10" y="T11"/>
                </a:cxn>
                <a:cxn ang="0">
                  <a:pos x="T12" y="T13"/>
                </a:cxn>
              </a:cxnLst>
              <a:rect l="0" t="0" r="r" b="b"/>
              <a:pathLst>
                <a:path w="124" h="45">
                  <a:moveTo>
                    <a:pt x="124" y="33"/>
                  </a:moveTo>
                  <a:cubicBezTo>
                    <a:pt x="124" y="39"/>
                    <a:pt x="96" y="45"/>
                    <a:pt x="62" y="45"/>
                  </a:cubicBezTo>
                  <a:cubicBezTo>
                    <a:pt x="27" y="45"/>
                    <a:pt x="0" y="39"/>
                    <a:pt x="0" y="33"/>
                  </a:cubicBezTo>
                  <a:cubicBezTo>
                    <a:pt x="0" y="0"/>
                    <a:pt x="0" y="0"/>
                    <a:pt x="0" y="0"/>
                  </a:cubicBezTo>
                  <a:cubicBezTo>
                    <a:pt x="0" y="6"/>
                    <a:pt x="27" y="12"/>
                    <a:pt x="62" y="12"/>
                  </a:cubicBezTo>
                  <a:cubicBezTo>
                    <a:pt x="96" y="12"/>
                    <a:pt x="124" y="6"/>
                    <a:pt x="124" y="0"/>
                  </a:cubicBezTo>
                  <a:lnTo>
                    <a:pt x="124"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44" name="Oval 184"/>
            <p:cNvSpPr>
              <a:spLocks noChangeArrowheads="1"/>
            </p:cNvSpPr>
            <p:nvPr/>
          </p:nvSpPr>
          <p:spPr bwMode="auto">
            <a:xfrm>
              <a:off x="6752254" y="1646802"/>
              <a:ext cx="100013" cy="190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45" name="Freeform 185"/>
            <p:cNvSpPr>
              <a:spLocks/>
            </p:cNvSpPr>
            <p:nvPr/>
          </p:nvSpPr>
          <p:spPr bwMode="auto">
            <a:xfrm>
              <a:off x="6752254" y="1659502"/>
              <a:ext cx="100013" cy="36513"/>
            </a:xfrm>
            <a:custGeom>
              <a:avLst/>
              <a:gdLst>
                <a:gd name="T0" fmla="*/ 124 w 124"/>
                <a:gd name="T1" fmla="*/ 32 h 44"/>
                <a:gd name="T2" fmla="*/ 62 w 124"/>
                <a:gd name="T3" fmla="*/ 44 h 44"/>
                <a:gd name="T4" fmla="*/ 0 w 124"/>
                <a:gd name="T5" fmla="*/ 32 h 44"/>
                <a:gd name="T6" fmla="*/ 0 w 124"/>
                <a:gd name="T7" fmla="*/ 0 h 44"/>
                <a:gd name="T8" fmla="*/ 62 w 124"/>
                <a:gd name="T9" fmla="*/ 11 h 44"/>
                <a:gd name="T10" fmla="*/ 124 w 124"/>
                <a:gd name="T11" fmla="*/ 0 h 44"/>
                <a:gd name="T12" fmla="*/ 124 w 124"/>
                <a:gd name="T13" fmla="*/ 32 h 44"/>
              </a:gdLst>
              <a:ahLst/>
              <a:cxnLst>
                <a:cxn ang="0">
                  <a:pos x="T0" y="T1"/>
                </a:cxn>
                <a:cxn ang="0">
                  <a:pos x="T2" y="T3"/>
                </a:cxn>
                <a:cxn ang="0">
                  <a:pos x="T4" y="T5"/>
                </a:cxn>
                <a:cxn ang="0">
                  <a:pos x="T6" y="T7"/>
                </a:cxn>
                <a:cxn ang="0">
                  <a:pos x="T8" y="T9"/>
                </a:cxn>
                <a:cxn ang="0">
                  <a:pos x="T10" y="T11"/>
                </a:cxn>
                <a:cxn ang="0">
                  <a:pos x="T12" y="T13"/>
                </a:cxn>
              </a:cxnLst>
              <a:rect l="0" t="0" r="r" b="b"/>
              <a:pathLst>
                <a:path w="124" h="44">
                  <a:moveTo>
                    <a:pt x="124" y="32"/>
                  </a:moveTo>
                  <a:cubicBezTo>
                    <a:pt x="124" y="39"/>
                    <a:pt x="96" y="44"/>
                    <a:pt x="62" y="44"/>
                  </a:cubicBezTo>
                  <a:cubicBezTo>
                    <a:pt x="27" y="44"/>
                    <a:pt x="0" y="39"/>
                    <a:pt x="0" y="32"/>
                  </a:cubicBezTo>
                  <a:cubicBezTo>
                    <a:pt x="0" y="0"/>
                    <a:pt x="0" y="0"/>
                    <a:pt x="0" y="0"/>
                  </a:cubicBezTo>
                  <a:cubicBezTo>
                    <a:pt x="0" y="6"/>
                    <a:pt x="27" y="11"/>
                    <a:pt x="62" y="11"/>
                  </a:cubicBezTo>
                  <a:cubicBezTo>
                    <a:pt x="96" y="11"/>
                    <a:pt x="124" y="6"/>
                    <a:pt x="124" y="0"/>
                  </a:cubicBezTo>
                  <a:lnTo>
                    <a:pt x="124"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46" name="Freeform 186"/>
            <p:cNvSpPr>
              <a:spLocks/>
            </p:cNvSpPr>
            <p:nvPr/>
          </p:nvSpPr>
          <p:spPr bwMode="auto">
            <a:xfrm>
              <a:off x="6752254" y="1702365"/>
              <a:ext cx="100013" cy="36513"/>
            </a:xfrm>
            <a:custGeom>
              <a:avLst/>
              <a:gdLst>
                <a:gd name="T0" fmla="*/ 124 w 124"/>
                <a:gd name="T1" fmla="*/ 33 h 45"/>
                <a:gd name="T2" fmla="*/ 62 w 124"/>
                <a:gd name="T3" fmla="*/ 45 h 45"/>
                <a:gd name="T4" fmla="*/ 0 w 124"/>
                <a:gd name="T5" fmla="*/ 33 h 45"/>
                <a:gd name="T6" fmla="*/ 0 w 124"/>
                <a:gd name="T7" fmla="*/ 0 h 45"/>
                <a:gd name="T8" fmla="*/ 62 w 124"/>
                <a:gd name="T9" fmla="*/ 12 h 45"/>
                <a:gd name="T10" fmla="*/ 124 w 124"/>
                <a:gd name="T11" fmla="*/ 0 h 45"/>
                <a:gd name="T12" fmla="*/ 124 w 124"/>
                <a:gd name="T13" fmla="*/ 33 h 45"/>
              </a:gdLst>
              <a:ahLst/>
              <a:cxnLst>
                <a:cxn ang="0">
                  <a:pos x="T0" y="T1"/>
                </a:cxn>
                <a:cxn ang="0">
                  <a:pos x="T2" y="T3"/>
                </a:cxn>
                <a:cxn ang="0">
                  <a:pos x="T4" y="T5"/>
                </a:cxn>
                <a:cxn ang="0">
                  <a:pos x="T6" y="T7"/>
                </a:cxn>
                <a:cxn ang="0">
                  <a:pos x="T8" y="T9"/>
                </a:cxn>
                <a:cxn ang="0">
                  <a:pos x="T10" y="T11"/>
                </a:cxn>
                <a:cxn ang="0">
                  <a:pos x="T12" y="T13"/>
                </a:cxn>
              </a:cxnLst>
              <a:rect l="0" t="0" r="r" b="b"/>
              <a:pathLst>
                <a:path w="124" h="45">
                  <a:moveTo>
                    <a:pt x="124" y="33"/>
                  </a:moveTo>
                  <a:cubicBezTo>
                    <a:pt x="124" y="40"/>
                    <a:pt x="96" y="45"/>
                    <a:pt x="62" y="45"/>
                  </a:cubicBezTo>
                  <a:cubicBezTo>
                    <a:pt x="27" y="45"/>
                    <a:pt x="0" y="40"/>
                    <a:pt x="0" y="33"/>
                  </a:cubicBezTo>
                  <a:cubicBezTo>
                    <a:pt x="0" y="0"/>
                    <a:pt x="0" y="0"/>
                    <a:pt x="0" y="0"/>
                  </a:cubicBezTo>
                  <a:cubicBezTo>
                    <a:pt x="0" y="7"/>
                    <a:pt x="27" y="12"/>
                    <a:pt x="62" y="12"/>
                  </a:cubicBezTo>
                  <a:cubicBezTo>
                    <a:pt x="96" y="12"/>
                    <a:pt x="124" y="7"/>
                    <a:pt x="124" y="0"/>
                  </a:cubicBezTo>
                  <a:lnTo>
                    <a:pt x="124"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47" name="Freeform 187"/>
            <p:cNvSpPr>
              <a:spLocks/>
            </p:cNvSpPr>
            <p:nvPr/>
          </p:nvSpPr>
          <p:spPr bwMode="auto">
            <a:xfrm>
              <a:off x="6752254" y="1700777"/>
              <a:ext cx="100013" cy="36513"/>
            </a:xfrm>
            <a:custGeom>
              <a:avLst/>
              <a:gdLst>
                <a:gd name="T0" fmla="*/ 124 w 124"/>
                <a:gd name="T1" fmla="*/ 33 h 45"/>
                <a:gd name="T2" fmla="*/ 62 w 124"/>
                <a:gd name="T3" fmla="*/ 45 h 45"/>
                <a:gd name="T4" fmla="*/ 0 w 124"/>
                <a:gd name="T5" fmla="*/ 33 h 45"/>
                <a:gd name="T6" fmla="*/ 0 w 124"/>
                <a:gd name="T7" fmla="*/ 0 h 45"/>
                <a:gd name="T8" fmla="*/ 62 w 124"/>
                <a:gd name="T9" fmla="*/ 12 h 45"/>
                <a:gd name="T10" fmla="*/ 124 w 124"/>
                <a:gd name="T11" fmla="*/ 0 h 45"/>
                <a:gd name="T12" fmla="*/ 124 w 124"/>
                <a:gd name="T13" fmla="*/ 33 h 45"/>
              </a:gdLst>
              <a:ahLst/>
              <a:cxnLst>
                <a:cxn ang="0">
                  <a:pos x="T0" y="T1"/>
                </a:cxn>
                <a:cxn ang="0">
                  <a:pos x="T2" y="T3"/>
                </a:cxn>
                <a:cxn ang="0">
                  <a:pos x="T4" y="T5"/>
                </a:cxn>
                <a:cxn ang="0">
                  <a:pos x="T6" y="T7"/>
                </a:cxn>
                <a:cxn ang="0">
                  <a:pos x="T8" y="T9"/>
                </a:cxn>
                <a:cxn ang="0">
                  <a:pos x="T10" y="T11"/>
                </a:cxn>
                <a:cxn ang="0">
                  <a:pos x="T12" y="T13"/>
                </a:cxn>
              </a:cxnLst>
              <a:rect l="0" t="0" r="r" b="b"/>
              <a:pathLst>
                <a:path w="124" h="45">
                  <a:moveTo>
                    <a:pt x="124" y="33"/>
                  </a:moveTo>
                  <a:cubicBezTo>
                    <a:pt x="124" y="39"/>
                    <a:pt x="96" y="45"/>
                    <a:pt x="62" y="45"/>
                  </a:cubicBezTo>
                  <a:cubicBezTo>
                    <a:pt x="27" y="45"/>
                    <a:pt x="0" y="39"/>
                    <a:pt x="0" y="33"/>
                  </a:cubicBezTo>
                  <a:cubicBezTo>
                    <a:pt x="0" y="0"/>
                    <a:pt x="0" y="0"/>
                    <a:pt x="0" y="0"/>
                  </a:cubicBezTo>
                  <a:cubicBezTo>
                    <a:pt x="0" y="7"/>
                    <a:pt x="27" y="12"/>
                    <a:pt x="62" y="12"/>
                  </a:cubicBezTo>
                  <a:cubicBezTo>
                    <a:pt x="96" y="12"/>
                    <a:pt x="124" y="7"/>
                    <a:pt x="124" y="0"/>
                  </a:cubicBezTo>
                  <a:lnTo>
                    <a:pt x="124"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48" name="Oval 188"/>
            <p:cNvSpPr>
              <a:spLocks noChangeArrowheads="1"/>
            </p:cNvSpPr>
            <p:nvPr/>
          </p:nvSpPr>
          <p:spPr bwMode="auto">
            <a:xfrm>
              <a:off x="6818929" y="1522977"/>
              <a:ext cx="101600" cy="20638"/>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49" name="Freeform 189"/>
            <p:cNvSpPr>
              <a:spLocks/>
            </p:cNvSpPr>
            <p:nvPr/>
          </p:nvSpPr>
          <p:spPr bwMode="auto">
            <a:xfrm>
              <a:off x="6818929" y="1535677"/>
              <a:ext cx="101600" cy="36513"/>
            </a:xfrm>
            <a:custGeom>
              <a:avLst/>
              <a:gdLst>
                <a:gd name="T0" fmla="*/ 124 w 124"/>
                <a:gd name="T1" fmla="*/ 33 h 45"/>
                <a:gd name="T2" fmla="*/ 62 w 124"/>
                <a:gd name="T3" fmla="*/ 45 h 45"/>
                <a:gd name="T4" fmla="*/ 0 w 124"/>
                <a:gd name="T5" fmla="*/ 33 h 45"/>
                <a:gd name="T6" fmla="*/ 0 w 124"/>
                <a:gd name="T7" fmla="*/ 0 h 45"/>
                <a:gd name="T8" fmla="*/ 62 w 124"/>
                <a:gd name="T9" fmla="*/ 12 h 45"/>
                <a:gd name="T10" fmla="*/ 124 w 124"/>
                <a:gd name="T11" fmla="*/ 0 h 45"/>
                <a:gd name="T12" fmla="*/ 124 w 124"/>
                <a:gd name="T13" fmla="*/ 33 h 45"/>
              </a:gdLst>
              <a:ahLst/>
              <a:cxnLst>
                <a:cxn ang="0">
                  <a:pos x="T0" y="T1"/>
                </a:cxn>
                <a:cxn ang="0">
                  <a:pos x="T2" y="T3"/>
                </a:cxn>
                <a:cxn ang="0">
                  <a:pos x="T4" y="T5"/>
                </a:cxn>
                <a:cxn ang="0">
                  <a:pos x="T6" y="T7"/>
                </a:cxn>
                <a:cxn ang="0">
                  <a:pos x="T8" y="T9"/>
                </a:cxn>
                <a:cxn ang="0">
                  <a:pos x="T10" y="T11"/>
                </a:cxn>
                <a:cxn ang="0">
                  <a:pos x="T12" y="T13"/>
                </a:cxn>
              </a:cxnLst>
              <a:rect l="0" t="0" r="r" b="b"/>
              <a:pathLst>
                <a:path w="124" h="45">
                  <a:moveTo>
                    <a:pt x="124" y="33"/>
                  </a:moveTo>
                  <a:cubicBezTo>
                    <a:pt x="124" y="39"/>
                    <a:pt x="97" y="45"/>
                    <a:pt x="62" y="45"/>
                  </a:cubicBezTo>
                  <a:cubicBezTo>
                    <a:pt x="28" y="45"/>
                    <a:pt x="0" y="39"/>
                    <a:pt x="0" y="33"/>
                  </a:cubicBezTo>
                  <a:cubicBezTo>
                    <a:pt x="0" y="0"/>
                    <a:pt x="0" y="0"/>
                    <a:pt x="0" y="0"/>
                  </a:cubicBezTo>
                  <a:cubicBezTo>
                    <a:pt x="0" y="7"/>
                    <a:pt x="28" y="12"/>
                    <a:pt x="62" y="12"/>
                  </a:cubicBezTo>
                  <a:cubicBezTo>
                    <a:pt x="97" y="12"/>
                    <a:pt x="124" y="7"/>
                    <a:pt x="124" y="0"/>
                  </a:cubicBezTo>
                  <a:lnTo>
                    <a:pt x="124"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50" name="Oval 190"/>
            <p:cNvSpPr>
              <a:spLocks noChangeArrowheads="1"/>
            </p:cNvSpPr>
            <p:nvPr/>
          </p:nvSpPr>
          <p:spPr bwMode="auto">
            <a:xfrm>
              <a:off x="6818929" y="1483290"/>
              <a:ext cx="101600" cy="190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51" name="Freeform 191"/>
            <p:cNvSpPr>
              <a:spLocks/>
            </p:cNvSpPr>
            <p:nvPr/>
          </p:nvSpPr>
          <p:spPr bwMode="auto">
            <a:xfrm>
              <a:off x="6818929" y="1456302"/>
              <a:ext cx="101600" cy="36513"/>
            </a:xfrm>
            <a:custGeom>
              <a:avLst/>
              <a:gdLst>
                <a:gd name="T0" fmla="*/ 124 w 124"/>
                <a:gd name="T1" fmla="*/ 33 h 45"/>
                <a:gd name="T2" fmla="*/ 62 w 124"/>
                <a:gd name="T3" fmla="*/ 45 h 45"/>
                <a:gd name="T4" fmla="*/ 0 w 124"/>
                <a:gd name="T5" fmla="*/ 33 h 45"/>
                <a:gd name="T6" fmla="*/ 0 w 124"/>
                <a:gd name="T7" fmla="*/ 0 h 45"/>
                <a:gd name="T8" fmla="*/ 62 w 124"/>
                <a:gd name="T9" fmla="*/ 12 h 45"/>
                <a:gd name="T10" fmla="*/ 124 w 124"/>
                <a:gd name="T11" fmla="*/ 0 h 45"/>
                <a:gd name="T12" fmla="*/ 124 w 124"/>
                <a:gd name="T13" fmla="*/ 33 h 45"/>
              </a:gdLst>
              <a:ahLst/>
              <a:cxnLst>
                <a:cxn ang="0">
                  <a:pos x="T0" y="T1"/>
                </a:cxn>
                <a:cxn ang="0">
                  <a:pos x="T2" y="T3"/>
                </a:cxn>
                <a:cxn ang="0">
                  <a:pos x="T4" y="T5"/>
                </a:cxn>
                <a:cxn ang="0">
                  <a:pos x="T6" y="T7"/>
                </a:cxn>
                <a:cxn ang="0">
                  <a:pos x="T8" y="T9"/>
                </a:cxn>
                <a:cxn ang="0">
                  <a:pos x="T10" y="T11"/>
                </a:cxn>
                <a:cxn ang="0">
                  <a:pos x="T12" y="T13"/>
                </a:cxn>
              </a:cxnLst>
              <a:rect l="0" t="0" r="r" b="b"/>
              <a:pathLst>
                <a:path w="124" h="45">
                  <a:moveTo>
                    <a:pt x="124" y="33"/>
                  </a:moveTo>
                  <a:cubicBezTo>
                    <a:pt x="124" y="40"/>
                    <a:pt x="97" y="45"/>
                    <a:pt x="62" y="45"/>
                  </a:cubicBezTo>
                  <a:cubicBezTo>
                    <a:pt x="28" y="45"/>
                    <a:pt x="0" y="40"/>
                    <a:pt x="0" y="33"/>
                  </a:cubicBezTo>
                  <a:cubicBezTo>
                    <a:pt x="0" y="0"/>
                    <a:pt x="0" y="0"/>
                    <a:pt x="0" y="0"/>
                  </a:cubicBezTo>
                  <a:cubicBezTo>
                    <a:pt x="0" y="7"/>
                    <a:pt x="28" y="12"/>
                    <a:pt x="62" y="12"/>
                  </a:cubicBezTo>
                  <a:cubicBezTo>
                    <a:pt x="97" y="12"/>
                    <a:pt x="124" y="7"/>
                    <a:pt x="124" y="0"/>
                  </a:cubicBezTo>
                  <a:lnTo>
                    <a:pt x="124"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52" name="Oval 192"/>
            <p:cNvSpPr>
              <a:spLocks noChangeArrowheads="1"/>
            </p:cNvSpPr>
            <p:nvPr/>
          </p:nvSpPr>
          <p:spPr bwMode="auto">
            <a:xfrm>
              <a:off x="6818929" y="1442015"/>
              <a:ext cx="101600" cy="190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53" name="Freeform 193"/>
            <p:cNvSpPr>
              <a:spLocks/>
            </p:cNvSpPr>
            <p:nvPr/>
          </p:nvSpPr>
          <p:spPr bwMode="auto">
            <a:xfrm>
              <a:off x="6818929" y="1454715"/>
              <a:ext cx="101600" cy="36513"/>
            </a:xfrm>
            <a:custGeom>
              <a:avLst/>
              <a:gdLst>
                <a:gd name="T0" fmla="*/ 124 w 124"/>
                <a:gd name="T1" fmla="*/ 33 h 45"/>
                <a:gd name="T2" fmla="*/ 62 w 124"/>
                <a:gd name="T3" fmla="*/ 45 h 45"/>
                <a:gd name="T4" fmla="*/ 0 w 124"/>
                <a:gd name="T5" fmla="*/ 33 h 45"/>
                <a:gd name="T6" fmla="*/ 0 w 124"/>
                <a:gd name="T7" fmla="*/ 0 h 45"/>
                <a:gd name="T8" fmla="*/ 62 w 124"/>
                <a:gd name="T9" fmla="*/ 12 h 45"/>
                <a:gd name="T10" fmla="*/ 124 w 124"/>
                <a:gd name="T11" fmla="*/ 0 h 45"/>
                <a:gd name="T12" fmla="*/ 124 w 124"/>
                <a:gd name="T13" fmla="*/ 33 h 45"/>
              </a:gdLst>
              <a:ahLst/>
              <a:cxnLst>
                <a:cxn ang="0">
                  <a:pos x="T0" y="T1"/>
                </a:cxn>
                <a:cxn ang="0">
                  <a:pos x="T2" y="T3"/>
                </a:cxn>
                <a:cxn ang="0">
                  <a:pos x="T4" y="T5"/>
                </a:cxn>
                <a:cxn ang="0">
                  <a:pos x="T6" y="T7"/>
                </a:cxn>
                <a:cxn ang="0">
                  <a:pos x="T8" y="T9"/>
                </a:cxn>
                <a:cxn ang="0">
                  <a:pos x="T10" y="T11"/>
                </a:cxn>
                <a:cxn ang="0">
                  <a:pos x="T12" y="T13"/>
                </a:cxn>
              </a:cxnLst>
              <a:rect l="0" t="0" r="r" b="b"/>
              <a:pathLst>
                <a:path w="124" h="45">
                  <a:moveTo>
                    <a:pt x="124" y="33"/>
                  </a:moveTo>
                  <a:cubicBezTo>
                    <a:pt x="124" y="39"/>
                    <a:pt x="97" y="45"/>
                    <a:pt x="62" y="45"/>
                  </a:cubicBezTo>
                  <a:cubicBezTo>
                    <a:pt x="28" y="45"/>
                    <a:pt x="0" y="39"/>
                    <a:pt x="0" y="33"/>
                  </a:cubicBezTo>
                  <a:cubicBezTo>
                    <a:pt x="0" y="0"/>
                    <a:pt x="0" y="0"/>
                    <a:pt x="0" y="0"/>
                  </a:cubicBezTo>
                  <a:cubicBezTo>
                    <a:pt x="0" y="7"/>
                    <a:pt x="28" y="12"/>
                    <a:pt x="62" y="12"/>
                  </a:cubicBezTo>
                  <a:cubicBezTo>
                    <a:pt x="97" y="12"/>
                    <a:pt x="124" y="7"/>
                    <a:pt x="124" y="0"/>
                  </a:cubicBezTo>
                  <a:lnTo>
                    <a:pt x="124"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54" name="Freeform 194"/>
            <p:cNvSpPr>
              <a:spLocks/>
            </p:cNvSpPr>
            <p:nvPr/>
          </p:nvSpPr>
          <p:spPr bwMode="auto">
            <a:xfrm>
              <a:off x="6818929" y="1497577"/>
              <a:ext cx="101600" cy="36513"/>
            </a:xfrm>
            <a:custGeom>
              <a:avLst/>
              <a:gdLst>
                <a:gd name="T0" fmla="*/ 124 w 124"/>
                <a:gd name="T1" fmla="*/ 33 h 45"/>
                <a:gd name="T2" fmla="*/ 62 w 124"/>
                <a:gd name="T3" fmla="*/ 45 h 45"/>
                <a:gd name="T4" fmla="*/ 0 w 124"/>
                <a:gd name="T5" fmla="*/ 33 h 45"/>
                <a:gd name="T6" fmla="*/ 0 w 124"/>
                <a:gd name="T7" fmla="*/ 0 h 45"/>
                <a:gd name="T8" fmla="*/ 62 w 124"/>
                <a:gd name="T9" fmla="*/ 12 h 45"/>
                <a:gd name="T10" fmla="*/ 124 w 124"/>
                <a:gd name="T11" fmla="*/ 0 h 45"/>
                <a:gd name="T12" fmla="*/ 124 w 124"/>
                <a:gd name="T13" fmla="*/ 33 h 45"/>
              </a:gdLst>
              <a:ahLst/>
              <a:cxnLst>
                <a:cxn ang="0">
                  <a:pos x="T0" y="T1"/>
                </a:cxn>
                <a:cxn ang="0">
                  <a:pos x="T2" y="T3"/>
                </a:cxn>
                <a:cxn ang="0">
                  <a:pos x="T4" y="T5"/>
                </a:cxn>
                <a:cxn ang="0">
                  <a:pos x="T6" y="T7"/>
                </a:cxn>
                <a:cxn ang="0">
                  <a:pos x="T8" y="T9"/>
                </a:cxn>
                <a:cxn ang="0">
                  <a:pos x="T10" y="T11"/>
                </a:cxn>
                <a:cxn ang="0">
                  <a:pos x="T12" y="T13"/>
                </a:cxn>
              </a:cxnLst>
              <a:rect l="0" t="0" r="r" b="b"/>
              <a:pathLst>
                <a:path w="124" h="45">
                  <a:moveTo>
                    <a:pt x="124" y="33"/>
                  </a:moveTo>
                  <a:cubicBezTo>
                    <a:pt x="124" y="39"/>
                    <a:pt x="97" y="45"/>
                    <a:pt x="62" y="45"/>
                  </a:cubicBezTo>
                  <a:cubicBezTo>
                    <a:pt x="28" y="45"/>
                    <a:pt x="0" y="39"/>
                    <a:pt x="0" y="33"/>
                  </a:cubicBezTo>
                  <a:cubicBezTo>
                    <a:pt x="0" y="0"/>
                    <a:pt x="0" y="0"/>
                    <a:pt x="0" y="0"/>
                  </a:cubicBezTo>
                  <a:cubicBezTo>
                    <a:pt x="0" y="7"/>
                    <a:pt x="28" y="12"/>
                    <a:pt x="62" y="12"/>
                  </a:cubicBezTo>
                  <a:cubicBezTo>
                    <a:pt x="97" y="12"/>
                    <a:pt x="124" y="7"/>
                    <a:pt x="124" y="0"/>
                  </a:cubicBezTo>
                  <a:lnTo>
                    <a:pt x="124"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55" name="Freeform 195"/>
            <p:cNvSpPr>
              <a:spLocks/>
            </p:cNvSpPr>
            <p:nvPr/>
          </p:nvSpPr>
          <p:spPr bwMode="auto">
            <a:xfrm>
              <a:off x="6818929" y="1495990"/>
              <a:ext cx="101600" cy="34925"/>
            </a:xfrm>
            <a:custGeom>
              <a:avLst/>
              <a:gdLst>
                <a:gd name="T0" fmla="*/ 124 w 124"/>
                <a:gd name="T1" fmla="*/ 32 h 44"/>
                <a:gd name="T2" fmla="*/ 62 w 124"/>
                <a:gd name="T3" fmla="*/ 44 h 44"/>
                <a:gd name="T4" fmla="*/ 0 w 124"/>
                <a:gd name="T5" fmla="*/ 32 h 44"/>
                <a:gd name="T6" fmla="*/ 0 w 124"/>
                <a:gd name="T7" fmla="*/ 0 h 44"/>
                <a:gd name="T8" fmla="*/ 62 w 124"/>
                <a:gd name="T9" fmla="*/ 11 h 44"/>
                <a:gd name="T10" fmla="*/ 124 w 124"/>
                <a:gd name="T11" fmla="*/ 0 h 44"/>
                <a:gd name="T12" fmla="*/ 124 w 124"/>
                <a:gd name="T13" fmla="*/ 32 h 44"/>
              </a:gdLst>
              <a:ahLst/>
              <a:cxnLst>
                <a:cxn ang="0">
                  <a:pos x="T0" y="T1"/>
                </a:cxn>
                <a:cxn ang="0">
                  <a:pos x="T2" y="T3"/>
                </a:cxn>
                <a:cxn ang="0">
                  <a:pos x="T4" y="T5"/>
                </a:cxn>
                <a:cxn ang="0">
                  <a:pos x="T6" y="T7"/>
                </a:cxn>
                <a:cxn ang="0">
                  <a:pos x="T8" y="T9"/>
                </a:cxn>
                <a:cxn ang="0">
                  <a:pos x="T10" y="T11"/>
                </a:cxn>
                <a:cxn ang="0">
                  <a:pos x="T12" y="T13"/>
                </a:cxn>
              </a:cxnLst>
              <a:rect l="0" t="0" r="r" b="b"/>
              <a:pathLst>
                <a:path w="124" h="44">
                  <a:moveTo>
                    <a:pt x="124" y="32"/>
                  </a:moveTo>
                  <a:cubicBezTo>
                    <a:pt x="124" y="39"/>
                    <a:pt x="97" y="44"/>
                    <a:pt x="62" y="44"/>
                  </a:cubicBezTo>
                  <a:cubicBezTo>
                    <a:pt x="28" y="44"/>
                    <a:pt x="0" y="39"/>
                    <a:pt x="0" y="32"/>
                  </a:cubicBezTo>
                  <a:cubicBezTo>
                    <a:pt x="0" y="0"/>
                    <a:pt x="0" y="0"/>
                    <a:pt x="0" y="0"/>
                  </a:cubicBezTo>
                  <a:cubicBezTo>
                    <a:pt x="0" y="6"/>
                    <a:pt x="28" y="11"/>
                    <a:pt x="62" y="11"/>
                  </a:cubicBezTo>
                  <a:cubicBezTo>
                    <a:pt x="97" y="11"/>
                    <a:pt x="124" y="6"/>
                    <a:pt x="124" y="0"/>
                  </a:cubicBezTo>
                  <a:lnTo>
                    <a:pt x="124"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56" name="Oval 196"/>
            <p:cNvSpPr>
              <a:spLocks noChangeArrowheads="1"/>
            </p:cNvSpPr>
            <p:nvPr/>
          </p:nvSpPr>
          <p:spPr bwMode="auto">
            <a:xfrm>
              <a:off x="6403004" y="1522977"/>
              <a:ext cx="101600" cy="20638"/>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57" name="Freeform 197"/>
            <p:cNvSpPr>
              <a:spLocks/>
            </p:cNvSpPr>
            <p:nvPr/>
          </p:nvSpPr>
          <p:spPr bwMode="auto">
            <a:xfrm>
              <a:off x="6403004" y="1535677"/>
              <a:ext cx="101600" cy="36513"/>
            </a:xfrm>
            <a:custGeom>
              <a:avLst/>
              <a:gdLst>
                <a:gd name="T0" fmla="*/ 125 w 125"/>
                <a:gd name="T1" fmla="*/ 33 h 45"/>
                <a:gd name="T2" fmla="*/ 63 w 125"/>
                <a:gd name="T3" fmla="*/ 45 h 45"/>
                <a:gd name="T4" fmla="*/ 0 w 125"/>
                <a:gd name="T5" fmla="*/ 33 h 45"/>
                <a:gd name="T6" fmla="*/ 0 w 125"/>
                <a:gd name="T7" fmla="*/ 0 h 45"/>
                <a:gd name="T8" fmla="*/ 63 w 125"/>
                <a:gd name="T9" fmla="*/ 12 h 45"/>
                <a:gd name="T10" fmla="*/ 125 w 125"/>
                <a:gd name="T11" fmla="*/ 0 h 45"/>
                <a:gd name="T12" fmla="*/ 125 w 125"/>
                <a:gd name="T13" fmla="*/ 33 h 45"/>
              </a:gdLst>
              <a:ahLst/>
              <a:cxnLst>
                <a:cxn ang="0">
                  <a:pos x="T0" y="T1"/>
                </a:cxn>
                <a:cxn ang="0">
                  <a:pos x="T2" y="T3"/>
                </a:cxn>
                <a:cxn ang="0">
                  <a:pos x="T4" y="T5"/>
                </a:cxn>
                <a:cxn ang="0">
                  <a:pos x="T6" y="T7"/>
                </a:cxn>
                <a:cxn ang="0">
                  <a:pos x="T8" y="T9"/>
                </a:cxn>
                <a:cxn ang="0">
                  <a:pos x="T10" y="T11"/>
                </a:cxn>
                <a:cxn ang="0">
                  <a:pos x="T12" y="T13"/>
                </a:cxn>
              </a:cxnLst>
              <a:rect l="0" t="0" r="r" b="b"/>
              <a:pathLst>
                <a:path w="125" h="45">
                  <a:moveTo>
                    <a:pt x="125" y="33"/>
                  </a:moveTo>
                  <a:cubicBezTo>
                    <a:pt x="125" y="39"/>
                    <a:pt x="97" y="45"/>
                    <a:pt x="63" y="45"/>
                  </a:cubicBezTo>
                  <a:cubicBezTo>
                    <a:pt x="28" y="45"/>
                    <a:pt x="0" y="39"/>
                    <a:pt x="0" y="33"/>
                  </a:cubicBezTo>
                  <a:cubicBezTo>
                    <a:pt x="0" y="0"/>
                    <a:pt x="0" y="0"/>
                    <a:pt x="0" y="0"/>
                  </a:cubicBezTo>
                  <a:cubicBezTo>
                    <a:pt x="0" y="7"/>
                    <a:pt x="28" y="12"/>
                    <a:pt x="63" y="12"/>
                  </a:cubicBezTo>
                  <a:cubicBezTo>
                    <a:pt x="97" y="12"/>
                    <a:pt x="125" y="7"/>
                    <a:pt x="125" y="0"/>
                  </a:cubicBezTo>
                  <a:lnTo>
                    <a:pt x="125"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58" name="Oval 198"/>
            <p:cNvSpPr>
              <a:spLocks noChangeArrowheads="1"/>
            </p:cNvSpPr>
            <p:nvPr/>
          </p:nvSpPr>
          <p:spPr bwMode="auto">
            <a:xfrm>
              <a:off x="6403004" y="1483290"/>
              <a:ext cx="101600" cy="190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59" name="Freeform 199"/>
            <p:cNvSpPr>
              <a:spLocks/>
            </p:cNvSpPr>
            <p:nvPr/>
          </p:nvSpPr>
          <p:spPr bwMode="auto">
            <a:xfrm>
              <a:off x="6403004" y="1456302"/>
              <a:ext cx="101600" cy="36513"/>
            </a:xfrm>
            <a:custGeom>
              <a:avLst/>
              <a:gdLst>
                <a:gd name="T0" fmla="*/ 125 w 125"/>
                <a:gd name="T1" fmla="*/ 33 h 45"/>
                <a:gd name="T2" fmla="*/ 63 w 125"/>
                <a:gd name="T3" fmla="*/ 45 h 45"/>
                <a:gd name="T4" fmla="*/ 0 w 125"/>
                <a:gd name="T5" fmla="*/ 33 h 45"/>
                <a:gd name="T6" fmla="*/ 0 w 125"/>
                <a:gd name="T7" fmla="*/ 0 h 45"/>
                <a:gd name="T8" fmla="*/ 63 w 125"/>
                <a:gd name="T9" fmla="*/ 12 h 45"/>
                <a:gd name="T10" fmla="*/ 125 w 125"/>
                <a:gd name="T11" fmla="*/ 0 h 45"/>
                <a:gd name="T12" fmla="*/ 125 w 125"/>
                <a:gd name="T13" fmla="*/ 33 h 45"/>
              </a:gdLst>
              <a:ahLst/>
              <a:cxnLst>
                <a:cxn ang="0">
                  <a:pos x="T0" y="T1"/>
                </a:cxn>
                <a:cxn ang="0">
                  <a:pos x="T2" y="T3"/>
                </a:cxn>
                <a:cxn ang="0">
                  <a:pos x="T4" y="T5"/>
                </a:cxn>
                <a:cxn ang="0">
                  <a:pos x="T6" y="T7"/>
                </a:cxn>
                <a:cxn ang="0">
                  <a:pos x="T8" y="T9"/>
                </a:cxn>
                <a:cxn ang="0">
                  <a:pos x="T10" y="T11"/>
                </a:cxn>
                <a:cxn ang="0">
                  <a:pos x="T12" y="T13"/>
                </a:cxn>
              </a:cxnLst>
              <a:rect l="0" t="0" r="r" b="b"/>
              <a:pathLst>
                <a:path w="125" h="45">
                  <a:moveTo>
                    <a:pt x="125" y="33"/>
                  </a:moveTo>
                  <a:cubicBezTo>
                    <a:pt x="125" y="40"/>
                    <a:pt x="97" y="45"/>
                    <a:pt x="63" y="45"/>
                  </a:cubicBezTo>
                  <a:cubicBezTo>
                    <a:pt x="28" y="45"/>
                    <a:pt x="0" y="40"/>
                    <a:pt x="0" y="33"/>
                  </a:cubicBezTo>
                  <a:cubicBezTo>
                    <a:pt x="0" y="0"/>
                    <a:pt x="0" y="0"/>
                    <a:pt x="0" y="0"/>
                  </a:cubicBezTo>
                  <a:cubicBezTo>
                    <a:pt x="0" y="7"/>
                    <a:pt x="28" y="12"/>
                    <a:pt x="63" y="12"/>
                  </a:cubicBezTo>
                  <a:cubicBezTo>
                    <a:pt x="97" y="12"/>
                    <a:pt x="125" y="7"/>
                    <a:pt x="125" y="0"/>
                  </a:cubicBezTo>
                  <a:lnTo>
                    <a:pt x="125"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60" name="Oval 200"/>
            <p:cNvSpPr>
              <a:spLocks noChangeArrowheads="1"/>
            </p:cNvSpPr>
            <p:nvPr/>
          </p:nvSpPr>
          <p:spPr bwMode="auto">
            <a:xfrm>
              <a:off x="6403004" y="1442015"/>
              <a:ext cx="101600" cy="19050"/>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61" name="Freeform 201"/>
            <p:cNvSpPr>
              <a:spLocks/>
            </p:cNvSpPr>
            <p:nvPr/>
          </p:nvSpPr>
          <p:spPr bwMode="auto">
            <a:xfrm>
              <a:off x="6403004" y="1454715"/>
              <a:ext cx="101600" cy="36513"/>
            </a:xfrm>
            <a:custGeom>
              <a:avLst/>
              <a:gdLst>
                <a:gd name="T0" fmla="*/ 125 w 125"/>
                <a:gd name="T1" fmla="*/ 33 h 45"/>
                <a:gd name="T2" fmla="*/ 63 w 125"/>
                <a:gd name="T3" fmla="*/ 45 h 45"/>
                <a:gd name="T4" fmla="*/ 0 w 125"/>
                <a:gd name="T5" fmla="*/ 33 h 45"/>
                <a:gd name="T6" fmla="*/ 0 w 125"/>
                <a:gd name="T7" fmla="*/ 0 h 45"/>
                <a:gd name="T8" fmla="*/ 63 w 125"/>
                <a:gd name="T9" fmla="*/ 12 h 45"/>
                <a:gd name="T10" fmla="*/ 125 w 125"/>
                <a:gd name="T11" fmla="*/ 0 h 45"/>
                <a:gd name="T12" fmla="*/ 125 w 125"/>
                <a:gd name="T13" fmla="*/ 33 h 45"/>
              </a:gdLst>
              <a:ahLst/>
              <a:cxnLst>
                <a:cxn ang="0">
                  <a:pos x="T0" y="T1"/>
                </a:cxn>
                <a:cxn ang="0">
                  <a:pos x="T2" y="T3"/>
                </a:cxn>
                <a:cxn ang="0">
                  <a:pos x="T4" y="T5"/>
                </a:cxn>
                <a:cxn ang="0">
                  <a:pos x="T6" y="T7"/>
                </a:cxn>
                <a:cxn ang="0">
                  <a:pos x="T8" y="T9"/>
                </a:cxn>
                <a:cxn ang="0">
                  <a:pos x="T10" y="T11"/>
                </a:cxn>
                <a:cxn ang="0">
                  <a:pos x="T12" y="T13"/>
                </a:cxn>
              </a:cxnLst>
              <a:rect l="0" t="0" r="r" b="b"/>
              <a:pathLst>
                <a:path w="125" h="45">
                  <a:moveTo>
                    <a:pt x="125" y="33"/>
                  </a:moveTo>
                  <a:cubicBezTo>
                    <a:pt x="125" y="39"/>
                    <a:pt x="97" y="45"/>
                    <a:pt x="63" y="45"/>
                  </a:cubicBezTo>
                  <a:cubicBezTo>
                    <a:pt x="28" y="45"/>
                    <a:pt x="0" y="39"/>
                    <a:pt x="0" y="33"/>
                  </a:cubicBezTo>
                  <a:cubicBezTo>
                    <a:pt x="0" y="0"/>
                    <a:pt x="0" y="0"/>
                    <a:pt x="0" y="0"/>
                  </a:cubicBezTo>
                  <a:cubicBezTo>
                    <a:pt x="0" y="7"/>
                    <a:pt x="28" y="12"/>
                    <a:pt x="63" y="12"/>
                  </a:cubicBezTo>
                  <a:cubicBezTo>
                    <a:pt x="97" y="12"/>
                    <a:pt x="125" y="7"/>
                    <a:pt x="125" y="0"/>
                  </a:cubicBezTo>
                  <a:lnTo>
                    <a:pt x="125"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62" name="Freeform 202"/>
            <p:cNvSpPr>
              <a:spLocks/>
            </p:cNvSpPr>
            <p:nvPr/>
          </p:nvSpPr>
          <p:spPr bwMode="auto">
            <a:xfrm>
              <a:off x="6403004" y="1497577"/>
              <a:ext cx="101600" cy="36513"/>
            </a:xfrm>
            <a:custGeom>
              <a:avLst/>
              <a:gdLst>
                <a:gd name="T0" fmla="*/ 125 w 125"/>
                <a:gd name="T1" fmla="*/ 33 h 45"/>
                <a:gd name="T2" fmla="*/ 63 w 125"/>
                <a:gd name="T3" fmla="*/ 45 h 45"/>
                <a:gd name="T4" fmla="*/ 0 w 125"/>
                <a:gd name="T5" fmla="*/ 33 h 45"/>
                <a:gd name="T6" fmla="*/ 0 w 125"/>
                <a:gd name="T7" fmla="*/ 0 h 45"/>
                <a:gd name="T8" fmla="*/ 63 w 125"/>
                <a:gd name="T9" fmla="*/ 12 h 45"/>
                <a:gd name="T10" fmla="*/ 125 w 125"/>
                <a:gd name="T11" fmla="*/ 0 h 45"/>
                <a:gd name="T12" fmla="*/ 125 w 125"/>
                <a:gd name="T13" fmla="*/ 33 h 45"/>
              </a:gdLst>
              <a:ahLst/>
              <a:cxnLst>
                <a:cxn ang="0">
                  <a:pos x="T0" y="T1"/>
                </a:cxn>
                <a:cxn ang="0">
                  <a:pos x="T2" y="T3"/>
                </a:cxn>
                <a:cxn ang="0">
                  <a:pos x="T4" y="T5"/>
                </a:cxn>
                <a:cxn ang="0">
                  <a:pos x="T6" y="T7"/>
                </a:cxn>
                <a:cxn ang="0">
                  <a:pos x="T8" y="T9"/>
                </a:cxn>
                <a:cxn ang="0">
                  <a:pos x="T10" y="T11"/>
                </a:cxn>
                <a:cxn ang="0">
                  <a:pos x="T12" y="T13"/>
                </a:cxn>
              </a:cxnLst>
              <a:rect l="0" t="0" r="r" b="b"/>
              <a:pathLst>
                <a:path w="125" h="45">
                  <a:moveTo>
                    <a:pt x="125" y="33"/>
                  </a:moveTo>
                  <a:cubicBezTo>
                    <a:pt x="125" y="39"/>
                    <a:pt x="97" y="45"/>
                    <a:pt x="63" y="45"/>
                  </a:cubicBezTo>
                  <a:cubicBezTo>
                    <a:pt x="28" y="45"/>
                    <a:pt x="0" y="39"/>
                    <a:pt x="0" y="33"/>
                  </a:cubicBezTo>
                  <a:cubicBezTo>
                    <a:pt x="0" y="0"/>
                    <a:pt x="0" y="0"/>
                    <a:pt x="0" y="0"/>
                  </a:cubicBezTo>
                  <a:cubicBezTo>
                    <a:pt x="0" y="7"/>
                    <a:pt x="28" y="12"/>
                    <a:pt x="63" y="12"/>
                  </a:cubicBezTo>
                  <a:cubicBezTo>
                    <a:pt x="97" y="12"/>
                    <a:pt x="125" y="7"/>
                    <a:pt x="125" y="0"/>
                  </a:cubicBezTo>
                  <a:lnTo>
                    <a:pt x="125"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63" name="Freeform 203"/>
            <p:cNvSpPr>
              <a:spLocks/>
            </p:cNvSpPr>
            <p:nvPr/>
          </p:nvSpPr>
          <p:spPr bwMode="auto">
            <a:xfrm>
              <a:off x="6403004" y="1495990"/>
              <a:ext cx="101600" cy="34925"/>
            </a:xfrm>
            <a:custGeom>
              <a:avLst/>
              <a:gdLst>
                <a:gd name="T0" fmla="*/ 125 w 125"/>
                <a:gd name="T1" fmla="*/ 32 h 44"/>
                <a:gd name="T2" fmla="*/ 63 w 125"/>
                <a:gd name="T3" fmla="*/ 44 h 44"/>
                <a:gd name="T4" fmla="*/ 0 w 125"/>
                <a:gd name="T5" fmla="*/ 32 h 44"/>
                <a:gd name="T6" fmla="*/ 0 w 125"/>
                <a:gd name="T7" fmla="*/ 0 h 44"/>
                <a:gd name="T8" fmla="*/ 63 w 125"/>
                <a:gd name="T9" fmla="*/ 11 h 44"/>
                <a:gd name="T10" fmla="*/ 125 w 125"/>
                <a:gd name="T11" fmla="*/ 0 h 44"/>
                <a:gd name="T12" fmla="*/ 125 w 125"/>
                <a:gd name="T13" fmla="*/ 32 h 44"/>
              </a:gdLst>
              <a:ahLst/>
              <a:cxnLst>
                <a:cxn ang="0">
                  <a:pos x="T0" y="T1"/>
                </a:cxn>
                <a:cxn ang="0">
                  <a:pos x="T2" y="T3"/>
                </a:cxn>
                <a:cxn ang="0">
                  <a:pos x="T4" y="T5"/>
                </a:cxn>
                <a:cxn ang="0">
                  <a:pos x="T6" y="T7"/>
                </a:cxn>
                <a:cxn ang="0">
                  <a:pos x="T8" y="T9"/>
                </a:cxn>
                <a:cxn ang="0">
                  <a:pos x="T10" y="T11"/>
                </a:cxn>
                <a:cxn ang="0">
                  <a:pos x="T12" y="T13"/>
                </a:cxn>
              </a:cxnLst>
              <a:rect l="0" t="0" r="r" b="b"/>
              <a:pathLst>
                <a:path w="125" h="44">
                  <a:moveTo>
                    <a:pt x="125" y="32"/>
                  </a:moveTo>
                  <a:cubicBezTo>
                    <a:pt x="125" y="39"/>
                    <a:pt x="97" y="44"/>
                    <a:pt x="63" y="44"/>
                  </a:cubicBezTo>
                  <a:cubicBezTo>
                    <a:pt x="28" y="44"/>
                    <a:pt x="0" y="39"/>
                    <a:pt x="0" y="32"/>
                  </a:cubicBezTo>
                  <a:cubicBezTo>
                    <a:pt x="0" y="0"/>
                    <a:pt x="0" y="0"/>
                    <a:pt x="0" y="0"/>
                  </a:cubicBezTo>
                  <a:cubicBezTo>
                    <a:pt x="0" y="6"/>
                    <a:pt x="28" y="11"/>
                    <a:pt x="63" y="11"/>
                  </a:cubicBezTo>
                  <a:cubicBezTo>
                    <a:pt x="97" y="11"/>
                    <a:pt x="125" y="6"/>
                    <a:pt x="125" y="0"/>
                  </a:cubicBezTo>
                  <a:lnTo>
                    <a:pt x="125"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64" name="Oval 204"/>
            <p:cNvSpPr>
              <a:spLocks noChangeArrowheads="1"/>
            </p:cNvSpPr>
            <p:nvPr/>
          </p:nvSpPr>
          <p:spPr bwMode="auto">
            <a:xfrm>
              <a:off x="6583979" y="1524565"/>
              <a:ext cx="155575" cy="33338"/>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65" name="Oval 205"/>
            <p:cNvSpPr>
              <a:spLocks noChangeArrowheads="1"/>
            </p:cNvSpPr>
            <p:nvPr/>
          </p:nvSpPr>
          <p:spPr bwMode="auto">
            <a:xfrm>
              <a:off x="6588742" y="1526152"/>
              <a:ext cx="146050" cy="2857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66" name="Freeform 206"/>
            <p:cNvSpPr>
              <a:spLocks/>
            </p:cNvSpPr>
            <p:nvPr/>
          </p:nvSpPr>
          <p:spPr bwMode="auto">
            <a:xfrm>
              <a:off x="6583979" y="1540440"/>
              <a:ext cx="155575" cy="61913"/>
            </a:xfrm>
            <a:custGeom>
              <a:avLst/>
              <a:gdLst>
                <a:gd name="T0" fmla="*/ 191 w 191"/>
                <a:gd name="T1" fmla="*/ 56 h 76"/>
                <a:gd name="T2" fmla="*/ 95 w 191"/>
                <a:gd name="T3" fmla="*/ 76 h 76"/>
                <a:gd name="T4" fmla="*/ 0 w 191"/>
                <a:gd name="T5" fmla="*/ 56 h 76"/>
                <a:gd name="T6" fmla="*/ 0 w 191"/>
                <a:gd name="T7" fmla="*/ 0 h 76"/>
                <a:gd name="T8" fmla="*/ 95 w 191"/>
                <a:gd name="T9" fmla="*/ 20 h 76"/>
                <a:gd name="T10" fmla="*/ 191 w 191"/>
                <a:gd name="T11" fmla="*/ 0 h 76"/>
                <a:gd name="T12" fmla="*/ 191 w 191"/>
                <a:gd name="T13" fmla="*/ 56 h 76"/>
              </a:gdLst>
              <a:ahLst/>
              <a:cxnLst>
                <a:cxn ang="0">
                  <a:pos x="T0" y="T1"/>
                </a:cxn>
                <a:cxn ang="0">
                  <a:pos x="T2" y="T3"/>
                </a:cxn>
                <a:cxn ang="0">
                  <a:pos x="T4" y="T5"/>
                </a:cxn>
                <a:cxn ang="0">
                  <a:pos x="T6" y="T7"/>
                </a:cxn>
                <a:cxn ang="0">
                  <a:pos x="T8" y="T9"/>
                </a:cxn>
                <a:cxn ang="0">
                  <a:pos x="T10" y="T11"/>
                </a:cxn>
                <a:cxn ang="0">
                  <a:pos x="T12" y="T13"/>
                </a:cxn>
              </a:cxnLst>
              <a:rect l="0" t="0" r="r" b="b"/>
              <a:pathLst>
                <a:path w="191" h="76">
                  <a:moveTo>
                    <a:pt x="191" y="56"/>
                  </a:moveTo>
                  <a:cubicBezTo>
                    <a:pt x="191" y="67"/>
                    <a:pt x="148" y="76"/>
                    <a:pt x="95" y="76"/>
                  </a:cubicBezTo>
                  <a:cubicBezTo>
                    <a:pt x="43" y="76"/>
                    <a:pt x="0" y="67"/>
                    <a:pt x="0" y="56"/>
                  </a:cubicBezTo>
                  <a:cubicBezTo>
                    <a:pt x="0" y="0"/>
                    <a:pt x="0" y="0"/>
                    <a:pt x="0" y="0"/>
                  </a:cubicBezTo>
                  <a:cubicBezTo>
                    <a:pt x="0" y="11"/>
                    <a:pt x="43" y="20"/>
                    <a:pt x="95" y="20"/>
                  </a:cubicBezTo>
                  <a:cubicBezTo>
                    <a:pt x="148" y="20"/>
                    <a:pt x="191" y="11"/>
                    <a:pt x="191" y="0"/>
                  </a:cubicBezTo>
                  <a:lnTo>
                    <a:pt x="191" y="5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67" name="Freeform 207"/>
            <p:cNvSpPr>
              <a:spLocks/>
            </p:cNvSpPr>
            <p:nvPr/>
          </p:nvSpPr>
          <p:spPr bwMode="auto">
            <a:xfrm>
              <a:off x="6588742" y="1545202"/>
              <a:ext cx="146050" cy="52388"/>
            </a:xfrm>
            <a:custGeom>
              <a:avLst/>
              <a:gdLst>
                <a:gd name="T0" fmla="*/ 181 w 181"/>
                <a:gd name="T1" fmla="*/ 48 h 65"/>
                <a:gd name="T2" fmla="*/ 90 w 181"/>
                <a:gd name="T3" fmla="*/ 65 h 65"/>
                <a:gd name="T4" fmla="*/ 0 w 181"/>
                <a:gd name="T5" fmla="*/ 48 h 65"/>
                <a:gd name="T6" fmla="*/ 0 w 181"/>
                <a:gd name="T7" fmla="*/ 0 h 65"/>
                <a:gd name="T8" fmla="*/ 90 w 181"/>
                <a:gd name="T9" fmla="*/ 18 h 65"/>
                <a:gd name="T10" fmla="*/ 181 w 181"/>
                <a:gd name="T11" fmla="*/ 0 h 65"/>
                <a:gd name="T12" fmla="*/ 181 w 181"/>
                <a:gd name="T13" fmla="*/ 48 h 65"/>
              </a:gdLst>
              <a:ahLst/>
              <a:cxnLst>
                <a:cxn ang="0">
                  <a:pos x="T0" y="T1"/>
                </a:cxn>
                <a:cxn ang="0">
                  <a:pos x="T2" y="T3"/>
                </a:cxn>
                <a:cxn ang="0">
                  <a:pos x="T4" y="T5"/>
                </a:cxn>
                <a:cxn ang="0">
                  <a:pos x="T6" y="T7"/>
                </a:cxn>
                <a:cxn ang="0">
                  <a:pos x="T8" y="T9"/>
                </a:cxn>
                <a:cxn ang="0">
                  <a:pos x="T10" y="T11"/>
                </a:cxn>
                <a:cxn ang="0">
                  <a:pos x="T12" y="T13"/>
                </a:cxn>
              </a:cxnLst>
              <a:rect l="0" t="0" r="r" b="b"/>
              <a:pathLst>
                <a:path w="181" h="65">
                  <a:moveTo>
                    <a:pt x="181" y="48"/>
                  </a:moveTo>
                  <a:cubicBezTo>
                    <a:pt x="181" y="58"/>
                    <a:pt x="140" y="65"/>
                    <a:pt x="90" y="65"/>
                  </a:cubicBezTo>
                  <a:cubicBezTo>
                    <a:pt x="40" y="65"/>
                    <a:pt x="0" y="58"/>
                    <a:pt x="0" y="48"/>
                  </a:cubicBezTo>
                  <a:cubicBezTo>
                    <a:pt x="0" y="0"/>
                    <a:pt x="0" y="0"/>
                    <a:pt x="0" y="0"/>
                  </a:cubicBezTo>
                  <a:cubicBezTo>
                    <a:pt x="0" y="10"/>
                    <a:pt x="40" y="18"/>
                    <a:pt x="90" y="18"/>
                  </a:cubicBezTo>
                  <a:cubicBezTo>
                    <a:pt x="140" y="18"/>
                    <a:pt x="181" y="10"/>
                    <a:pt x="181" y="0"/>
                  </a:cubicBezTo>
                  <a:lnTo>
                    <a:pt x="181" y="4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68" name="Oval 208"/>
            <p:cNvSpPr>
              <a:spLocks noChangeArrowheads="1"/>
            </p:cNvSpPr>
            <p:nvPr/>
          </p:nvSpPr>
          <p:spPr bwMode="auto">
            <a:xfrm>
              <a:off x="6583979" y="1467415"/>
              <a:ext cx="155575" cy="3492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69" name="Oval 209"/>
            <p:cNvSpPr>
              <a:spLocks noChangeArrowheads="1"/>
            </p:cNvSpPr>
            <p:nvPr/>
          </p:nvSpPr>
          <p:spPr bwMode="auto">
            <a:xfrm>
              <a:off x="6588742" y="1470590"/>
              <a:ext cx="146050" cy="2857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70" name="Freeform 210"/>
            <p:cNvSpPr>
              <a:spLocks/>
            </p:cNvSpPr>
            <p:nvPr/>
          </p:nvSpPr>
          <p:spPr bwMode="auto">
            <a:xfrm>
              <a:off x="6583979" y="1484877"/>
              <a:ext cx="155575" cy="61913"/>
            </a:xfrm>
            <a:custGeom>
              <a:avLst/>
              <a:gdLst>
                <a:gd name="T0" fmla="*/ 191 w 191"/>
                <a:gd name="T1" fmla="*/ 55 h 76"/>
                <a:gd name="T2" fmla="*/ 95 w 191"/>
                <a:gd name="T3" fmla="*/ 76 h 76"/>
                <a:gd name="T4" fmla="*/ 0 w 191"/>
                <a:gd name="T5" fmla="*/ 55 h 76"/>
                <a:gd name="T6" fmla="*/ 0 w 191"/>
                <a:gd name="T7" fmla="*/ 0 h 76"/>
                <a:gd name="T8" fmla="*/ 95 w 191"/>
                <a:gd name="T9" fmla="*/ 20 h 76"/>
                <a:gd name="T10" fmla="*/ 191 w 191"/>
                <a:gd name="T11" fmla="*/ 0 h 76"/>
                <a:gd name="T12" fmla="*/ 191 w 191"/>
                <a:gd name="T13" fmla="*/ 55 h 76"/>
              </a:gdLst>
              <a:ahLst/>
              <a:cxnLst>
                <a:cxn ang="0">
                  <a:pos x="T0" y="T1"/>
                </a:cxn>
                <a:cxn ang="0">
                  <a:pos x="T2" y="T3"/>
                </a:cxn>
                <a:cxn ang="0">
                  <a:pos x="T4" y="T5"/>
                </a:cxn>
                <a:cxn ang="0">
                  <a:pos x="T6" y="T7"/>
                </a:cxn>
                <a:cxn ang="0">
                  <a:pos x="T8" y="T9"/>
                </a:cxn>
                <a:cxn ang="0">
                  <a:pos x="T10" y="T11"/>
                </a:cxn>
                <a:cxn ang="0">
                  <a:pos x="T12" y="T13"/>
                </a:cxn>
              </a:cxnLst>
              <a:rect l="0" t="0" r="r" b="b"/>
              <a:pathLst>
                <a:path w="191" h="76">
                  <a:moveTo>
                    <a:pt x="191" y="55"/>
                  </a:moveTo>
                  <a:cubicBezTo>
                    <a:pt x="191" y="67"/>
                    <a:pt x="148" y="76"/>
                    <a:pt x="95" y="76"/>
                  </a:cubicBezTo>
                  <a:cubicBezTo>
                    <a:pt x="43" y="76"/>
                    <a:pt x="0" y="67"/>
                    <a:pt x="0" y="55"/>
                  </a:cubicBezTo>
                  <a:cubicBezTo>
                    <a:pt x="0" y="0"/>
                    <a:pt x="0" y="0"/>
                    <a:pt x="0" y="0"/>
                  </a:cubicBezTo>
                  <a:cubicBezTo>
                    <a:pt x="0" y="11"/>
                    <a:pt x="43" y="20"/>
                    <a:pt x="95" y="20"/>
                  </a:cubicBezTo>
                  <a:cubicBezTo>
                    <a:pt x="148" y="20"/>
                    <a:pt x="191" y="11"/>
                    <a:pt x="191" y="0"/>
                  </a:cubicBezTo>
                  <a:lnTo>
                    <a:pt x="191" y="5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71" name="Freeform 211"/>
            <p:cNvSpPr>
              <a:spLocks/>
            </p:cNvSpPr>
            <p:nvPr/>
          </p:nvSpPr>
          <p:spPr bwMode="auto">
            <a:xfrm>
              <a:off x="6588742" y="1489640"/>
              <a:ext cx="146050" cy="52388"/>
            </a:xfrm>
            <a:custGeom>
              <a:avLst/>
              <a:gdLst>
                <a:gd name="T0" fmla="*/ 181 w 181"/>
                <a:gd name="T1" fmla="*/ 48 h 65"/>
                <a:gd name="T2" fmla="*/ 90 w 181"/>
                <a:gd name="T3" fmla="*/ 65 h 65"/>
                <a:gd name="T4" fmla="*/ 0 w 181"/>
                <a:gd name="T5" fmla="*/ 48 h 65"/>
                <a:gd name="T6" fmla="*/ 0 w 181"/>
                <a:gd name="T7" fmla="*/ 0 h 65"/>
                <a:gd name="T8" fmla="*/ 90 w 181"/>
                <a:gd name="T9" fmla="*/ 18 h 65"/>
                <a:gd name="T10" fmla="*/ 181 w 181"/>
                <a:gd name="T11" fmla="*/ 0 h 65"/>
                <a:gd name="T12" fmla="*/ 181 w 181"/>
                <a:gd name="T13" fmla="*/ 48 h 65"/>
              </a:gdLst>
              <a:ahLst/>
              <a:cxnLst>
                <a:cxn ang="0">
                  <a:pos x="T0" y="T1"/>
                </a:cxn>
                <a:cxn ang="0">
                  <a:pos x="T2" y="T3"/>
                </a:cxn>
                <a:cxn ang="0">
                  <a:pos x="T4" y="T5"/>
                </a:cxn>
                <a:cxn ang="0">
                  <a:pos x="T6" y="T7"/>
                </a:cxn>
                <a:cxn ang="0">
                  <a:pos x="T8" y="T9"/>
                </a:cxn>
                <a:cxn ang="0">
                  <a:pos x="T10" y="T11"/>
                </a:cxn>
                <a:cxn ang="0">
                  <a:pos x="T12" y="T13"/>
                </a:cxn>
              </a:cxnLst>
              <a:rect l="0" t="0" r="r" b="b"/>
              <a:pathLst>
                <a:path w="181" h="65">
                  <a:moveTo>
                    <a:pt x="181" y="48"/>
                  </a:moveTo>
                  <a:cubicBezTo>
                    <a:pt x="181" y="58"/>
                    <a:pt x="140" y="65"/>
                    <a:pt x="90" y="65"/>
                  </a:cubicBezTo>
                  <a:cubicBezTo>
                    <a:pt x="40" y="65"/>
                    <a:pt x="0" y="58"/>
                    <a:pt x="0" y="48"/>
                  </a:cubicBezTo>
                  <a:cubicBezTo>
                    <a:pt x="0" y="0"/>
                    <a:pt x="0" y="0"/>
                    <a:pt x="0" y="0"/>
                  </a:cubicBezTo>
                  <a:cubicBezTo>
                    <a:pt x="0" y="10"/>
                    <a:pt x="40" y="18"/>
                    <a:pt x="90" y="18"/>
                  </a:cubicBezTo>
                  <a:cubicBezTo>
                    <a:pt x="140" y="18"/>
                    <a:pt x="181" y="10"/>
                    <a:pt x="181" y="0"/>
                  </a:cubicBezTo>
                  <a:lnTo>
                    <a:pt x="181" y="4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72" name="Freeform 212"/>
            <p:cNvSpPr>
              <a:spLocks/>
            </p:cNvSpPr>
            <p:nvPr/>
          </p:nvSpPr>
          <p:spPr bwMode="auto">
            <a:xfrm>
              <a:off x="6583979" y="1411852"/>
              <a:ext cx="155575" cy="33338"/>
            </a:xfrm>
            <a:custGeom>
              <a:avLst/>
              <a:gdLst>
                <a:gd name="T0" fmla="*/ 191 w 191"/>
                <a:gd name="T1" fmla="*/ 21 h 41"/>
                <a:gd name="T2" fmla="*/ 95 w 191"/>
                <a:gd name="T3" fmla="*/ 41 h 41"/>
                <a:gd name="T4" fmla="*/ 0 w 191"/>
                <a:gd name="T5" fmla="*/ 21 h 41"/>
                <a:gd name="T6" fmla="*/ 95 w 191"/>
                <a:gd name="T7" fmla="*/ 0 h 41"/>
                <a:gd name="T8" fmla="*/ 191 w 191"/>
                <a:gd name="T9" fmla="*/ 21 h 41"/>
              </a:gdLst>
              <a:ahLst/>
              <a:cxnLst>
                <a:cxn ang="0">
                  <a:pos x="T0" y="T1"/>
                </a:cxn>
                <a:cxn ang="0">
                  <a:pos x="T2" y="T3"/>
                </a:cxn>
                <a:cxn ang="0">
                  <a:pos x="T4" y="T5"/>
                </a:cxn>
                <a:cxn ang="0">
                  <a:pos x="T6" y="T7"/>
                </a:cxn>
                <a:cxn ang="0">
                  <a:pos x="T8" y="T9"/>
                </a:cxn>
              </a:cxnLst>
              <a:rect l="0" t="0" r="r" b="b"/>
              <a:pathLst>
                <a:path w="191" h="41">
                  <a:moveTo>
                    <a:pt x="191" y="21"/>
                  </a:moveTo>
                  <a:cubicBezTo>
                    <a:pt x="191" y="32"/>
                    <a:pt x="148" y="41"/>
                    <a:pt x="95" y="41"/>
                  </a:cubicBezTo>
                  <a:cubicBezTo>
                    <a:pt x="43" y="41"/>
                    <a:pt x="0" y="32"/>
                    <a:pt x="0" y="21"/>
                  </a:cubicBezTo>
                  <a:cubicBezTo>
                    <a:pt x="0" y="9"/>
                    <a:pt x="43" y="0"/>
                    <a:pt x="95" y="0"/>
                  </a:cubicBezTo>
                  <a:cubicBezTo>
                    <a:pt x="148" y="0"/>
                    <a:pt x="191" y="10"/>
                    <a:pt x="191" y="21"/>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73" name="Oval 213"/>
            <p:cNvSpPr>
              <a:spLocks noChangeArrowheads="1"/>
            </p:cNvSpPr>
            <p:nvPr/>
          </p:nvSpPr>
          <p:spPr bwMode="auto">
            <a:xfrm>
              <a:off x="6588742" y="1415027"/>
              <a:ext cx="146050" cy="28575"/>
            </a:xfrm>
            <a:prstGeom prst="ellipse">
              <a:avLst/>
            </a:pr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74" name="Freeform 214"/>
            <p:cNvSpPr>
              <a:spLocks/>
            </p:cNvSpPr>
            <p:nvPr/>
          </p:nvSpPr>
          <p:spPr bwMode="auto">
            <a:xfrm>
              <a:off x="6583979" y="1429315"/>
              <a:ext cx="155575" cy="60325"/>
            </a:xfrm>
            <a:custGeom>
              <a:avLst/>
              <a:gdLst>
                <a:gd name="T0" fmla="*/ 191 w 191"/>
                <a:gd name="T1" fmla="*/ 55 h 75"/>
                <a:gd name="T2" fmla="*/ 95 w 191"/>
                <a:gd name="T3" fmla="*/ 75 h 75"/>
                <a:gd name="T4" fmla="*/ 0 w 191"/>
                <a:gd name="T5" fmla="*/ 55 h 75"/>
                <a:gd name="T6" fmla="*/ 0 w 191"/>
                <a:gd name="T7" fmla="*/ 0 h 75"/>
                <a:gd name="T8" fmla="*/ 95 w 191"/>
                <a:gd name="T9" fmla="*/ 20 h 75"/>
                <a:gd name="T10" fmla="*/ 191 w 191"/>
                <a:gd name="T11" fmla="*/ 0 h 75"/>
                <a:gd name="T12" fmla="*/ 191 w 191"/>
                <a:gd name="T13" fmla="*/ 55 h 75"/>
              </a:gdLst>
              <a:ahLst/>
              <a:cxnLst>
                <a:cxn ang="0">
                  <a:pos x="T0" y="T1"/>
                </a:cxn>
                <a:cxn ang="0">
                  <a:pos x="T2" y="T3"/>
                </a:cxn>
                <a:cxn ang="0">
                  <a:pos x="T4" y="T5"/>
                </a:cxn>
                <a:cxn ang="0">
                  <a:pos x="T6" y="T7"/>
                </a:cxn>
                <a:cxn ang="0">
                  <a:pos x="T8" y="T9"/>
                </a:cxn>
                <a:cxn ang="0">
                  <a:pos x="T10" y="T11"/>
                </a:cxn>
                <a:cxn ang="0">
                  <a:pos x="T12" y="T13"/>
                </a:cxn>
              </a:cxnLst>
              <a:rect l="0" t="0" r="r" b="b"/>
              <a:pathLst>
                <a:path w="191" h="75">
                  <a:moveTo>
                    <a:pt x="191" y="55"/>
                  </a:moveTo>
                  <a:cubicBezTo>
                    <a:pt x="191" y="66"/>
                    <a:pt x="148" y="75"/>
                    <a:pt x="95" y="75"/>
                  </a:cubicBezTo>
                  <a:cubicBezTo>
                    <a:pt x="43" y="75"/>
                    <a:pt x="0" y="66"/>
                    <a:pt x="0" y="55"/>
                  </a:cubicBezTo>
                  <a:cubicBezTo>
                    <a:pt x="0" y="0"/>
                    <a:pt x="0" y="0"/>
                    <a:pt x="0" y="0"/>
                  </a:cubicBezTo>
                  <a:cubicBezTo>
                    <a:pt x="0" y="11"/>
                    <a:pt x="43" y="20"/>
                    <a:pt x="95" y="20"/>
                  </a:cubicBezTo>
                  <a:cubicBezTo>
                    <a:pt x="148" y="20"/>
                    <a:pt x="191" y="11"/>
                    <a:pt x="191" y="0"/>
                  </a:cubicBezTo>
                  <a:lnTo>
                    <a:pt x="191" y="5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75" name="Freeform 215"/>
            <p:cNvSpPr>
              <a:spLocks/>
            </p:cNvSpPr>
            <p:nvPr/>
          </p:nvSpPr>
          <p:spPr bwMode="auto">
            <a:xfrm>
              <a:off x="6588742" y="1434077"/>
              <a:ext cx="146050" cy="52388"/>
            </a:xfrm>
            <a:custGeom>
              <a:avLst/>
              <a:gdLst>
                <a:gd name="T0" fmla="*/ 181 w 181"/>
                <a:gd name="T1" fmla="*/ 48 h 65"/>
                <a:gd name="T2" fmla="*/ 90 w 181"/>
                <a:gd name="T3" fmla="*/ 65 h 65"/>
                <a:gd name="T4" fmla="*/ 0 w 181"/>
                <a:gd name="T5" fmla="*/ 48 h 65"/>
                <a:gd name="T6" fmla="*/ 0 w 181"/>
                <a:gd name="T7" fmla="*/ 0 h 65"/>
                <a:gd name="T8" fmla="*/ 90 w 181"/>
                <a:gd name="T9" fmla="*/ 17 h 65"/>
                <a:gd name="T10" fmla="*/ 181 w 181"/>
                <a:gd name="T11" fmla="*/ 0 h 65"/>
                <a:gd name="T12" fmla="*/ 181 w 181"/>
                <a:gd name="T13" fmla="*/ 48 h 65"/>
              </a:gdLst>
              <a:ahLst/>
              <a:cxnLst>
                <a:cxn ang="0">
                  <a:pos x="T0" y="T1"/>
                </a:cxn>
                <a:cxn ang="0">
                  <a:pos x="T2" y="T3"/>
                </a:cxn>
                <a:cxn ang="0">
                  <a:pos x="T4" y="T5"/>
                </a:cxn>
                <a:cxn ang="0">
                  <a:pos x="T6" y="T7"/>
                </a:cxn>
                <a:cxn ang="0">
                  <a:pos x="T8" y="T9"/>
                </a:cxn>
                <a:cxn ang="0">
                  <a:pos x="T10" y="T11"/>
                </a:cxn>
                <a:cxn ang="0">
                  <a:pos x="T12" y="T13"/>
                </a:cxn>
              </a:cxnLst>
              <a:rect l="0" t="0" r="r" b="b"/>
              <a:pathLst>
                <a:path w="181" h="65">
                  <a:moveTo>
                    <a:pt x="181" y="48"/>
                  </a:moveTo>
                  <a:cubicBezTo>
                    <a:pt x="181" y="57"/>
                    <a:pt x="140" y="65"/>
                    <a:pt x="90" y="65"/>
                  </a:cubicBezTo>
                  <a:cubicBezTo>
                    <a:pt x="40" y="65"/>
                    <a:pt x="0" y="57"/>
                    <a:pt x="0" y="48"/>
                  </a:cubicBezTo>
                  <a:cubicBezTo>
                    <a:pt x="0" y="0"/>
                    <a:pt x="0" y="0"/>
                    <a:pt x="0" y="0"/>
                  </a:cubicBezTo>
                  <a:cubicBezTo>
                    <a:pt x="0" y="10"/>
                    <a:pt x="40" y="17"/>
                    <a:pt x="90" y="17"/>
                  </a:cubicBezTo>
                  <a:cubicBezTo>
                    <a:pt x="140" y="17"/>
                    <a:pt x="181" y="10"/>
                    <a:pt x="181" y="0"/>
                  </a:cubicBezTo>
                  <a:lnTo>
                    <a:pt x="181" y="4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76" name="Rectangle 216"/>
            <p:cNvSpPr>
              <a:spLocks noChangeArrowheads="1"/>
            </p:cNvSpPr>
            <p:nvPr/>
          </p:nvSpPr>
          <p:spPr bwMode="auto">
            <a:xfrm>
              <a:off x="6745904" y="1505515"/>
              <a:ext cx="61913" cy="95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77" name="Rectangle 217"/>
            <p:cNvSpPr>
              <a:spLocks noChangeArrowheads="1"/>
            </p:cNvSpPr>
            <p:nvPr/>
          </p:nvSpPr>
          <p:spPr bwMode="auto">
            <a:xfrm>
              <a:off x="6515717" y="1505515"/>
              <a:ext cx="61913" cy="95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78" name="Freeform 218"/>
            <p:cNvSpPr>
              <a:spLocks/>
            </p:cNvSpPr>
            <p:nvPr/>
          </p:nvSpPr>
          <p:spPr bwMode="auto">
            <a:xfrm>
              <a:off x="6734792" y="1373752"/>
              <a:ext cx="41275" cy="42863"/>
            </a:xfrm>
            <a:custGeom>
              <a:avLst/>
              <a:gdLst>
                <a:gd name="T0" fmla="*/ 26 w 26"/>
                <a:gd name="T1" fmla="*/ 4 h 27"/>
                <a:gd name="T2" fmla="*/ 4 w 26"/>
                <a:gd name="T3" fmla="*/ 27 h 27"/>
                <a:gd name="T4" fmla="*/ 0 w 26"/>
                <a:gd name="T5" fmla="*/ 23 h 27"/>
                <a:gd name="T6" fmla="*/ 22 w 26"/>
                <a:gd name="T7" fmla="*/ 0 h 27"/>
                <a:gd name="T8" fmla="*/ 26 w 26"/>
                <a:gd name="T9" fmla="*/ 4 h 27"/>
              </a:gdLst>
              <a:ahLst/>
              <a:cxnLst>
                <a:cxn ang="0">
                  <a:pos x="T0" y="T1"/>
                </a:cxn>
                <a:cxn ang="0">
                  <a:pos x="T2" y="T3"/>
                </a:cxn>
                <a:cxn ang="0">
                  <a:pos x="T4" y="T5"/>
                </a:cxn>
                <a:cxn ang="0">
                  <a:pos x="T6" y="T7"/>
                </a:cxn>
                <a:cxn ang="0">
                  <a:pos x="T8" y="T9"/>
                </a:cxn>
              </a:cxnLst>
              <a:rect l="0" t="0" r="r" b="b"/>
              <a:pathLst>
                <a:path w="26" h="27">
                  <a:moveTo>
                    <a:pt x="26" y="4"/>
                  </a:moveTo>
                  <a:lnTo>
                    <a:pt x="4" y="27"/>
                  </a:lnTo>
                  <a:lnTo>
                    <a:pt x="0" y="23"/>
                  </a:lnTo>
                  <a:lnTo>
                    <a:pt x="22" y="0"/>
                  </a:lnTo>
                  <a:lnTo>
                    <a:pt x="26"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79" name="Freeform 219"/>
            <p:cNvSpPr>
              <a:spLocks/>
            </p:cNvSpPr>
            <p:nvPr/>
          </p:nvSpPr>
          <p:spPr bwMode="auto">
            <a:xfrm>
              <a:off x="6547467" y="1373752"/>
              <a:ext cx="42863" cy="42863"/>
            </a:xfrm>
            <a:custGeom>
              <a:avLst/>
              <a:gdLst>
                <a:gd name="T0" fmla="*/ 0 w 27"/>
                <a:gd name="T1" fmla="*/ 4 h 27"/>
                <a:gd name="T2" fmla="*/ 22 w 27"/>
                <a:gd name="T3" fmla="*/ 27 h 27"/>
                <a:gd name="T4" fmla="*/ 27 w 27"/>
                <a:gd name="T5" fmla="*/ 23 h 27"/>
                <a:gd name="T6" fmla="*/ 4 w 27"/>
                <a:gd name="T7" fmla="*/ 0 h 27"/>
                <a:gd name="T8" fmla="*/ 0 w 27"/>
                <a:gd name="T9" fmla="*/ 4 h 27"/>
              </a:gdLst>
              <a:ahLst/>
              <a:cxnLst>
                <a:cxn ang="0">
                  <a:pos x="T0" y="T1"/>
                </a:cxn>
                <a:cxn ang="0">
                  <a:pos x="T2" y="T3"/>
                </a:cxn>
                <a:cxn ang="0">
                  <a:pos x="T4" y="T5"/>
                </a:cxn>
                <a:cxn ang="0">
                  <a:pos x="T6" y="T7"/>
                </a:cxn>
                <a:cxn ang="0">
                  <a:pos x="T8" y="T9"/>
                </a:cxn>
              </a:cxnLst>
              <a:rect l="0" t="0" r="r" b="b"/>
              <a:pathLst>
                <a:path w="27" h="27">
                  <a:moveTo>
                    <a:pt x="0" y="4"/>
                  </a:moveTo>
                  <a:lnTo>
                    <a:pt x="22" y="27"/>
                  </a:lnTo>
                  <a:lnTo>
                    <a:pt x="27" y="23"/>
                  </a:lnTo>
                  <a:lnTo>
                    <a:pt x="4" y="0"/>
                  </a:lnTo>
                  <a:lnTo>
                    <a:pt x="0"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80" name="Freeform 220"/>
            <p:cNvSpPr>
              <a:spLocks/>
            </p:cNvSpPr>
            <p:nvPr/>
          </p:nvSpPr>
          <p:spPr bwMode="auto">
            <a:xfrm>
              <a:off x="6734792" y="1596002"/>
              <a:ext cx="41275" cy="42863"/>
            </a:xfrm>
            <a:custGeom>
              <a:avLst/>
              <a:gdLst>
                <a:gd name="T0" fmla="*/ 26 w 26"/>
                <a:gd name="T1" fmla="*/ 23 h 27"/>
                <a:gd name="T2" fmla="*/ 4 w 26"/>
                <a:gd name="T3" fmla="*/ 0 h 27"/>
                <a:gd name="T4" fmla="*/ 0 w 26"/>
                <a:gd name="T5" fmla="*/ 4 h 27"/>
                <a:gd name="T6" fmla="*/ 22 w 26"/>
                <a:gd name="T7" fmla="*/ 27 h 27"/>
                <a:gd name="T8" fmla="*/ 26 w 26"/>
                <a:gd name="T9" fmla="*/ 23 h 27"/>
              </a:gdLst>
              <a:ahLst/>
              <a:cxnLst>
                <a:cxn ang="0">
                  <a:pos x="T0" y="T1"/>
                </a:cxn>
                <a:cxn ang="0">
                  <a:pos x="T2" y="T3"/>
                </a:cxn>
                <a:cxn ang="0">
                  <a:pos x="T4" y="T5"/>
                </a:cxn>
                <a:cxn ang="0">
                  <a:pos x="T6" y="T7"/>
                </a:cxn>
                <a:cxn ang="0">
                  <a:pos x="T8" y="T9"/>
                </a:cxn>
              </a:cxnLst>
              <a:rect l="0" t="0" r="r" b="b"/>
              <a:pathLst>
                <a:path w="26" h="27">
                  <a:moveTo>
                    <a:pt x="26" y="23"/>
                  </a:moveTo>
                  <a:lnTo>
                    <a:pt x="4" y="0"/>
                  </a:lnTo>
                  <a:lnTo>
                    <a:pt x="0" y="4"/>
                  </a:lnTo>
                  <a:lnTo>
                    <a:pt x="22" y="27"/>
                  </a:lnTo>
                  <a:lnTo>
                    <a:pt x="26" y="2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81" name="Freeform 221"/>
            <p:cNvSpPr>
              <a:spLocks/>
            </p:cNvSpPr>
            <p:nvPr/>
          </p:nvSpPr>
          <p:spPr bwMode="auto">
            <a:xfrm>
              <a:off x="6547467" y="1596002"/>
              <a:ext cx="42863" cy="42863"/>
            </a:xfrm>
            <a:custGeom>
              <a:avLst/>
              <a:gdLst>
                <a:gd name="T0" fmla="*/ 0 w 27"/>
                <a:gd name="T1" fmla="*/ 23 h 27"/>
                <a:gd name="T2" fmla="*/ 22 w 27"/>
                <a:gd name="T3" fmla="*/ 0 h 27"/>
                <a:gd name="T4" fmla="*/ 27 w 27"/>
                <a:gd name="T5" fmla="*/ 4 h 27"/>
                <a:gd name="T6" fmla="*/ 4 w 27"/>
                <a:gd name="T7" fmla="*/ 27 h 27"/>
                <a:gd name="T8" fmla="*/ 0 w 27"/>
                <a:gd name="T9" fmla="*/ 23 h 27"/>
              </a:gdLst>
              <a:ahLst/>
              <a:cxnLst>
                <a:cxn ang="0">
                  <a:pos x="T0" y="T1"/>
                </a:cxn>
                <a:cxn ang="0">
                  <a:pos x="T2" y="T3"/>
                </a:cxn>
                <a:cxn ang="0">
                  <a:pos x="T4" y="T5"/>
                </a:cxn>
                <a:cxn ang="0">
                  <a:pos x="T6" y="T7"/>
                </a:cxn>
                <a:cxn ang="0">
                  <a:pos x="T8" y="T9"/>
                </a:cxn>
              </a:cxnLst>
              <a:rect l="0" t="0" r="r" b="b"/>
              <a:pathLst>
                <a:path w="27" h="27">
                  <a:moveTo>
                    <a:pt x="0" y="23"/>
                  </a:moveTo>
                  <a:lnTo>
                    <a:pt x="22" y="0"/>
                  </a:lnTo>
                  <a:lnTo>
                    <a:pt x="27" y="4"/>
                  </a:lnTo>
                  <a:lnTo>
                    <a:pt x="4" y="27"/>
                  </a:lnTo>
                  <a:lnTo>
                    <a:pt x="0" y="2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grpSp>
      <p:grpSp>
        <p:nvGrpSpPr>
          <p:cNvPr id="82" name="Group 81"/>
          <p:cNvGrpSpPr>
            <a:grpSpLocks noChangeAspect="1"/>
          </p:cNvGrpSpPr>
          <p:nvPr/>
        </p:nvGrpSpPr>
        <p:grpSpPr>
          <a:xfrm>
            <a:off x="6366480" y="1286348"/>
            <a:ext cx="406392" cy="353064"/>
            <a:chOff x="5565705" y="3448545"/>
            <a:chExt cx="511440" cy="444326"/>
          </a:xfrm>
          <a:solidFill>
            <a:schemeClr val="bg1"/>
          </a:solidFill>
        </p:grpSpPr>
        <p:sp>
          <p:nvSpPr>
            <p:cNvPr id="83" name="Freeform 470"/>
            <p:cNvSpPr>
              <a:spLocks/>
            </p:cNvSpPr>
            <p:nvPr/>
          </p:nvSpPr>
          <p:spPr bwMode="auto">
            <a:xfrm>
              <a:off x="5775141" y="3580454"/>
              <a:ext cx="302004" cy="312417"/>
            </a:xfrm>
            <a:custGeom>
              <a:avLst/>
              <a:gdLst>
                <a:gd name="T0" fmla="*/ 400 w 400"/>
                <a:gd name="T1" fmla="*/ 164 h 414"/>
                <a:gd name="T2" fmla="*/ 291 w 400"/>
                <a:gd name="T3" fmla="*/ 0 h 414"/>
                <a:gd name="T4" fmla="*/ 308 w 400"/>
                <a:gd name="T5" fmla="*/ 78 h 414"/>
                <a:gd name="T6" fmla="*/ 34 w 400"/>
                <a:gd name="T7" fmla="*/ 304 h 414"/>
                <a:gd name="T8" fmla="*/ 0 w 400"/>
                <a:gd name="T9" fmla="*/ 302 h 414"/>
                <a:gd name="T10" fmla="*/ 165 w 400"/>
                <a:gd name="T11" fmla="*/ 358 h 414"/>
                <a:gd name="T12" fmla="*/ 214 w 400"/>
                <a:gd name="T13" fmla="*/ 354 h 414"/>
                <a:gd name="T14" fmla="*/ 214 w 400"/>
                <a:gd name="T15" fmla="*/ 354 h 414"/>
                <a:gd name="T16" fmla="*/ 340 w 400"/>
                <a:gd name="T17" fmla="*/ 414 h 414"/>
                <a:gd name="T18" fmla="*/ 309 w 400"/>
                <a:gd name="T19" fmla="*/ 317 h 414"/>
                <a:gd name="T20" fmla="*/ 400 w 400"/>
                <a:gd name="T21" fmla="*/ 16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0" h="414">
                  <a:moveTo>
                    <a:pt x="400" y="164"/>
                  </a:moveTo>
                  <a:cubicBezTo>
                    <a:pt x="400" y="95"/>
                    <a:pt x="356" y="34"/>
                    <a:pt x="291" y="0"/>
                  </a:cubicBezTo>
                  <a:cubicBezTo>
                    <a:pt x="302" y="24"/>
                    <a:pt x="308" y="51"/>
                    <a:pt x="308" y="78"/>
                  </a:cubicBezTo>
                  <a:cubicBezTo>
                    <a:pt x="308" y="203"/>
                    <a:pt x="185" y="304"/>
                    <a:pt x="34" y="304"/>
                  </a:cubicBezTo>
                  <a:cubicBezTo>
                    <a:pt x="22" y="304"/>
                    <a:pt x="11" y="303"/>
                    <a:pt x="0" y="302"/>
                  </a:cubicBezTo>
                  <a:cubicBezTo>
                    <a:pt x="42" y="337"/>
                    <a:pt x="100" y="358"/>
                    <a:pt x="165" y="358"/>
                  </a:cubicBezTo>
                  <a:cubicBezTo>
                    <a:pt x="182" y="358"/>
                    <a:pt x="198" y="357"/>
                    <a:pt x="214" y="354"/>
                  </a:cubicBezTo>
                  <a:cubicBezTo>
                    <a:pt x="214" y="354"/>
                    <a:pt x="214" y="354"/>
                    <a:pt x="214" y="354"/>
                  </a:cubicBezTo>
                  <a:cubicBezTo>
                    <a:pt x="214" y="354"/>
                    <a:pt x="279" y="414"/>
                    <a:pt x="340" y="414"/>
                  </a:cubicBezTo>
                  <a:cubicBezTo>
                    <a:pt x="340" y="414"/>
                    <a:pt x="304" y="378"/>
                    <a:pt x="309" y="317"/>
                  </a:cubicBezTo>
                  <a:cubicBezTo>
                    <a:pt x="364" y="281"/>
                    <a:pt x="400" y="226"/>
                    <a:pt x="400" y="164"/>
                  </a:cubicBez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84" name="Freeform 471"/>
            <p:cNvSpPr>
              <a:spLocks noEditPoints="1"/>
            </p:cNvSpPr>
            <p:nvPr/>
          </p:nvSpPr>
          <p:spPr bwMode="auto">
            <a:xfrm>
              <a:off x="5565705" y="3448545"/>
              <a:ext cx="411928" cy="389943"/>
            </a:xfrm>
            <a:custGeom>
              <a:avLst/>
              <a:gdLst>
                <a:gd name="T0" fmla="*/ 274 w 548"/>
                <a:gd name="T1" fmla="*/ 0 h 518"/>
                <a:gd name="T2" fmla="*/ 0 w 548"/>
                <a:gd name="T3" fmla="*/ 226 h 518"/>
                <a:gd name="T4" fmla="*/ 105 w 548"/>
                <a:gd name="T5" fmla="*/ 405 h 518"/>
                <a:gd name="T6" fmla="*/ 70 w 548"/>
                <a:gd name="T7" fmla="*/ 518 h 518"/>
                <a:gd name="T8" fmla="*/ 216 w 548"/>
                <a:gd name="T9" fmla="*/ 448 h 518"/>
                <a:gd name="T10" fmla="*/ 216 w 548"/>
                <a:gd name="T11" fmla="*/ 448 h 518"/>
                <a:gd name="T12" fmla="*/ 274 w 548"/>
                <a:gd name="T13" fmla="*/ 453 h 518"/>
                <a:gd name="T14" fmla="*/ 548 w 548"/>
                <a:gd name="T15" fmla="*/ 226 h 518"/>
                <a:gd name="T16" fmla="*/ 274 w 548"/>
                <a:gd name="T17" fmla="*/ 0 h 518"/>
                <a:gd name="T18" fmla="*/ 136 w 548"/>
                <a:gd name="T19" fmla="*/ 267 h 518"/>
                <a:gd name="T20" fmla="*/ 88 w 548"/>
                <a:gd name="T21" fmla="*/ 219 h 518"/>
                <a:gd name="T22" fmla="*/ 136 w 548"/>
                <a:gd name="T23" fmla="*/ 171 h 518"/>
                <a:gd name="T24" fmla="*/ 185 w 548"/>
                <a:gd name="T25" fmla="*/ 219 h 518"/>
                <a:gd name="T26" fmla="*/ 136 w 548"/>
                <a:gd name="T27" fmla="*/ 267 h 518"/>
                <a:gd name="T28" fmla="*/ 275 w 548"/>
                <a:gd name="T29" fmla="*/ 267 h 518"/>
                <a:gd name="T30" fmla="*/ 227 w 548"/>
                <a:gd name="T31" fmla="*/ 219 h 518"/>
                <a:gd name="T32" fmla="*/ 275 w 548"/>
                <a:gd name="T33" fmla="*/ 171 h 518"/>
                <a:gd name="T34" fmla="*/ 323 w 548"/>
                <a:gd name="T35" fmla="*/ 219 h 518"/>
                <a:gd name="T36" fmla="*/ 275 w 548"/>
                <a:gd name="T37" fmla="*/ 267 h 518"/>
                <a:gd name="T38" fmla="*/ 414 w 548"/>
                <a:gd name="T39" fmla="*/ 267 h 518"/>
                <a:gd name="T40" fmla="*/ 366 w 548"/>
                <a:gd name="T41" fmla="*/ 219 h 518"/>
                <a:gd name="T42" fmla="*/ 414 w 548"/>
                <a:gd name="T43" fmla="*/ 171 h 518"/>
                <a:gd name="T44" fmla="*/ 462 w 548"/>
                <a:gd name="T45" fmla="*/ 219 h 518"/>
                <a:gd name="T46" fmla="*/ 414 w 548"/>
                <a:gd name="T47" fmla="*/ 267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8" h="518">
                  <a:moveTo>
                    <a:pt x="274" y="0"/>
                  </a:moveTo>
                  <a:cubicBezTo>
                    <a:pt x="123" y="0"/>
                    <a:pt x="0" y="101"/>
                    <a:pt x="0" y="226"/>
                  </a:cubicBezTo>
                  <a:cubicBezTo>
                    <a:pt x="0" y="299"/>
                    <a:pt x="41" y="363"/>
                    <a:pt x="105" y="405"/>
                  </a:cubicBezTo>
                  <a:cubicBezTo>
                    <a:pt x="112" y="476"/>
                    <a:pt x="70" y="518"/>
                    <a:pt x="70" y="518"/>
                  </a:cubicBezTo>
                  <a:cubicBezTo>
                    <a:pt x="141" y="518"/>
                    <a:pt x="216" y="448"/>
                    <a:pt x="216" y="448"/>
                  </a:cubicBezTo>
                  <a:cubicBezTo>
                    <a:pt x="216" y="448"/>
                    <a:pt x="216" y="448"/>
                    <a:pt x="216" y="448"/>
                  </a:cubicBezTo>
                  <a:cubicBezTo>
                    <a:pt x="235" y="451"/>
                    <a:pt x="254" y="453"/>
                    <a:pt x="274" y="453"/>
                  </a:cubicBezTo>
                  <a:cubicBezTo>
                    <a:pt x="425" y="453"/>
                    <a:pt x="548" y="351"/>
                    <a:pt x="548" y="226"/>
                  </a:cubicBezTo>
                  <a:cubicBezTo>
                    <a:pt x="548" y="101"/>
                    <a:pt x="425" y="0"/>
                    <a:pt x="274" y="0"/>
                  </a:cubicBezTo>
                  <a:close/>
                  <a:moveTo>
                    <a:pt x="136" y="267"/>
                  </a:moveTo>
                  <a:cubicBezTo>
                    <a:pt x="110" y="267"/>
                    <a:pt x="88" y="246"/>
                    <a:pt x="88" y="219"/>
                  </a:cubicBezTo>
                  <a:cubicBezTo>
                    <a:pt x="88" y="193"/>
                    <a:pt x="110" y="171"/>
                    <a:pt x="136" y="171"/>
                  </a:cubicBezTo>
                  <a:cubicBezTo>
                    <a:pt x="163" y="171"/>
                    <a:pt x="185" y="193"/>
                    <a:pt x="185" y="219"/>
                  </a:cubicBezTo>
                  <a:cubicBezTo>
                    <a:pt x="185" y="246"/>
                    <a:pt x="163" y="267"/>
                    <a:pt x="136" y="267"/>
                  </a:cubicBezTo>
                  <a:close/>
                  <a:moveTo>
                    <a:pt x="275" y="267"/>
                  </a:moveTo>
                  <a:cubicBezTo>
                    <a:pt x="249" y="267"/>
                    <a:pt x="227" y="246"/>
                    <a:pt x="227" y="219"/>
                  </a:cubicBezTo>
                  <a:cubicBezTo>
                    <a:pt x="227" y="193"/>
                    <a:pt x="249" y="171"/>
                    <a:pt x="275" y="171"/>
                  </a:cubicBezTo>
                  <a:cubicBezTo>
                    <a:pt x="302" y="171"/>
                    <a:pt x="323" y="193"/>
                    <a:pt x="323" y="219"/>
                  </a:cubicBezTo>
                  <a:cubicBezTo>
                    <a:pt x="323" y="246"/>
                    <a:pt x="302" y="267"/>
                    <a:pt x="275" y="267"/>
                  </a:cubicBezTo>
                  <a:close/>
                  <a:moveTo>
                    <a:pt x="414" y="267"/>
                  </a:moveTo>
                  <a:cubicBezTo>
                    <a:pt x="388" y="267"/>
                    <a:pt x="366" y="246"/>
                    <a:pt x="366" y="219"/>
                  </a:cubicBezTo>
                  <a:cubicBezTo>
                    <a:pt x="366" y="193"/>
                    <a:pt x="388" y="171"/>
                    <a:pt x="414" y="171"/>
                  </a:cubicBezTo>
                  <a:cubicBezTo>
                    <a:pt x="441" y="171"/>
                    <a:pt x="462" y="193"/>
                    <a:pt x="462" y="219"/>
                  </a:cubicBezTo>
                  <a:cubicBezTo>
                    <a:pt x="462" y="246"/>
                    <a:pt x="441" y="267"/>
                    <a:pt x="414" y="267"/>
                  </a:cubicBezTo>
                  <a:close/>
                </a:path>
              </a:pathLst>
            </a:custGeom>
            <a:grpFill/>
            <a:ln w="9525">
              <a:noFill/>
              <a:round/>
              <a:headEnd/>
              <a:tailEnd/>
            </a:ln>
            <a:extLst/>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grpSp>
      <p:sp>
        <p:nvSpPr>
          <p:cNvPr id="97" name="AutoShape 11"/>
          <p:cNvSpPr>
            <a:spLocks noChangeAspect="1" noChangeArrowheads="1" noTextEdit="1"/>
          </p:cNvSpPr>
          <p:nvPr/>
        </p:nvSpPr>
        <p:spPr bwMode="auto">
          <a:xfrm>
            <a:off x="6519864" y="3827464"/>
            <a:ext cx="2035175" cy="141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98" name="Freeform 13"/>
          <p:cNvSpPr>
            <a:spLocks noEditPoints="1"/>
          </p:cNvSpPr>
          <p:nvPr/>
        </p:nvSpPr>
        <p:spPr bwMode="auto">
          <a:xfrm>
            <a:off x="8774819" y="1315257"/>
            <a:ext cx="426724" cy="295246"/>
          </a:xfrm>
          <a:custGeom>
            <a:avLst/>
            <a:gdLst>
              <a:gd name="T0" fmla="*/ 341 w 681"/>
              <a:gd name="T1" fmla="*/ 122 h 470"/>
              <a:gd name="T2" fmla="*/ 486 w 681"/>
              <a:gd name="T3" fmla="*/ 268 h 470"/>
              <a:gd name="T4" fmla="*/ 341 w 681"/>
              <a:gd name="T5" fmla="*/ 413 h 470"/>
              <a:gd name="T6" fmla="*/ 195 w 681"/>
              <a:gd name="T7" fmla="*/ 268 h 470"/>
              <a:gd name="T8" fmla="*/ 341 w 681"/>
              <a:gd name="T9" fmla="*/ 122 h 470"/>
              <a:gd name="T10" fmla="*/ 341 w 681"/>
              <a:gd name="T11" fmla="*/ 164 h 470"/>
              <a:gd name="T12" fmla="*/ 445 w 681"/>
              <a:gd name="T13" fmla="*/ 268 h 470"/>
              <a:gd name="T14" fmla="*/ 341 w 681"/>
              <a:gd name="T15" fmla="*/ 372 h 470"/>
              <a:gd name="T16" fmla="*/ 236 w 681"/>
              <a:gd name="T17" fmla="*/ 268 h 470"/>
              <a:gd name="T18" fmla="*/ 341 w 681"/>
              <a:gd name="T19" fmla="*/ 164 h 470"/>
              <a:gd name="T20" fmla="*/ 80 w 681"/>
              <a:gd name="T21" fmla="*/ 118 h 470"/>
              <a:gd name="T22" fmla="*/ 154 w 681"/>
              <a:gd name="T23" fmla="*/ 118 h 470"/>
              <a:gd name="T24" fmla="*/ 154 w 681"/>
              <a:gd name="T25" fmla="*/ 155 h 470"/>
              <a:gd name="T26" fmla="*/ 80 w 681"/>
              <a:gd name="T27" fmla="*/ 155 h 470"/>
              <a:gd name="T28" fmla="*/ 80 w 681"/>
              <a:gd name="T29" fmla="*/ 118 h 470"/>
              <a:gd name="T30" fmla="*/ 72 w 681"/>
              <a:gd name="T31" fmla="*/ 66 h 470"/>
              <a:gd name="T32" fmla="*/ 183 w 681"/>
              <a:gd name="T33" fmla="*/ 66 h 470"/>
              <a:gd name="T34" fmla="*/ 210 w 681"/>
              <a:gd name="T35" fmla="*/ 44 h 470"/>
              <a:gd name="T36" fmla="*/ 214 w 681"/>
              <a:gd name="T37" fmla="*/ 28 h 470"/>
              <a:gd name="T38" fmla="*/ 254 w 681"/>
              <a:gd name="T39" fmla="*/ 0 h 470"/>
              <a:gd name="T40" fmla="*/ 427 w 681"/>
              <a:gd name="T41" fmla="*/ 0 h 470"/>
              <a:gd name="T42" fmla="*/ 467 w 681"/>
              <a:gd name="T43" fmla="*/ 28 h 470"/>
              <a:gd name="T44" fmla="*/ 471 w 681"/>
              <a:gd name="T45" fmla="*/ 44 h 470"/>
              <a:gd name="T46" fmla="*/ 499 w 681"/>
              <a:gd name="T47" fmla="*/ 66 h 470"/>
              <a:gd name="T48" fmla="*/ 609 w 681"/>
              <a:gd name="T49" fmla="*/ 66 h 470"/>
              <a:gd name="T50" fmla="*/ 681 w 681"/>
              <a:gd name="T51" fmla="*/ 138 h 470"/>
              <a:gd name="T52" fmla="*/ 681 w 681"/>
              <a:gd name="T53" fmla="*/ 398 h 470"/>
              <a:gd name="T54" fmla="*/ 609 w 681"/>
              <a:gd name="T55" fmla="*/ 470 h 470"/>
              <a:gd name="T56" fmla="*/ 72 w 681"/>
              <a:gd name="T57" fmla="*/ 470 h 470"/>
              <a:gd name="T58" fmla="*/ 0 w 681"/>
              <a:gd name="T59" fmla="*/ 398 h 470"/>
              <a:gd name="T60" fmla="*/ 0 w 681"/>
              <a:gd name="T61" fmla="*/ 138 h 470"/>
              <a:gd name="T62" fmla="*/ 72 w 681"/>
              <a:gd name="T63" fmla="*/ 66 h 470"/>
              <a:gd name="T64" fmla="*/ 295 w 681"/>
              <a:gd name="T65" fmla="*/ 218 h 470"/>
              <a:gd name="T66" fmla="*/ 330 w 681"/>
              <a:gd name="T67" fmla="*/ 252 h 470"/>
              <a:gd name="T68" fmla="*/ 295 w 681"/>
              <a:gd name="T69" fmla="*/ 287 h 470"/>
              <a:gd name="T70" fmla="*/ 260 w 681"/>
              <a:gd name="T71" fmla="*/ 252 h 470"/>
              <a:gd name="T72" fmla="*/ 295 w 681"/>
              <a:gd name="T73" fmla="*/ 218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81" h="470">
                <a:moveTo>
                  <a:pt x="341" y="122"/>
                </a:moveTo>
                <a:cubicBezTo>
                  <a:pt x="421" y="122"/>
                  <a:pt x="486" y="187"/>
                  <a:pt x="486" y="268"/>
                </a:cubicBezTo>
                <a:cubicBezTo>
                  <a:pt x="486" y="348"/>
                  <a:pt x="421" y="413"/>
                  <a:pt x="341" y="413"/>
                </a:cubicBezTo>
                <a:cubicBezTo>
                  <a:pt x="260" y="413"/>
                  <a:pt x="195" y="348"/>
                  <a:pt x="195" y="268"/>
                </a:cubicBezTo>
                <a:cubicBezTo>
                  <a:pt x="195" y="187"/>
                  <a:pt x="260" y="122"/>
                  <a:pt x="341" y="122"/>
                </a:cubicBezTo>
                <a:close/>
                <a:moveTo>
                  <a:pt x="341" y="164"/>
                </a:moveTo>
                <a:cubicBezTo>
                  <a:pt x="398" y="164"/>
                  <a:pt x="445" y="210"/>
                  <a:pt x="445" y="268"/>
                </a:cubicBezTo>
                <a:cubicBezTo>
                  <a:pt x="445" y="325"/>
                  <a:pt x="398" y="372"/>
                  <a:pt x="341" y="372"/>
                </a:cubicBezTo>
                <a:cubicBezTo>
                  <a:pt x="283" y="372"/>
                  <a:pt x="236" y="325"/>
                  <a:pt x="236" y="268"/>
                </a:cubicBezTo>
                <a:cubicBezTo>
                  <a:pt x="236" y="210"/>
                  <a:pt x="283" y="164"/>
                  <a:pt x="341" y="164"/>
                </a:cubicBezTo>
                <a:close/>
                <a:moveTo>
                  <a:pt x="80" y="118"/>
                </a:moveTo>
                <a:cubicBezTo>
                  <a:pt x="154" y="118"/>
                  <a:pt x="154" y="118"/>
                  <a:pt x="154" y="118"/>
                </a:cubicBezTo>
                <a:cubicBezTo>
                  <a:pt x="154" y="155"/>
                  <a:pt x="154" y="155"/>
                  <a:pt x="154" y="155"/>
                </a:cubicBezTo>
                <a:cubicBezTo>
                  <a:pt x="80" y="155"/>
                  <a:pt x="80" y="155"/>
                  <a:pt x="80" y="155"/>
                </a:cubicBezTo>
                <a:cubicBezTo>
                  <a:pt x="80" y="118"/>
                  <a:pt x="80" y="118"/>
                  <a:pt x="80" y="118"/>
                </a:cubicBezTo>
                <a:close/>
                <a:moveTo>
                  <a:pt x="72" y="66"/>
                </a:moveTo>
                <a:cubicBezTo>
                  <a:pt x="183" y="66"/>
                  <a:pt x="183" y="66"/>
                  <a:pt x="183" y="66"/>
                </a:cubicBezTo>
                <a:cubicBezTo>
                  <a:pt x="201" y="65"/>
                  <a:pt x="206" y="60"/>
                  <a:pt x="210" y="44"/>
                </a:cubicBezTo>
                <a:cubicBezTo>
                  <a:pt x="214" y="28"/>
                  <a:pt x="214" y="28"/>
                  <a:pt x="214" y="28"/>
                </a:cubicBezTo>
                <a:cubicBezTo>
                  <a:pt x="218" y="13"/>
                  <a:pt x="232" y="0"/>
                  <a:pt x="254" y="0"/>
                </a:cubicBezTo>
                <a:cubicBezTo>
                  <a:pt x="427" y="0"/>
                  <a:pt x="427" y="0"/>
                  <a:pt x="427" y="0"/>
                </a:cubicBezTo>
                <a:cubicBezTo>
                  <a:pt x="449" y="0"/>
                  <a:pt x="463" y="13"/>
                  <a:pt x="467" y="28"/>
                </a:cubicBezTo>
                <a:cubicBezTo>
                  <a:pt x="471" y="44"/>
                  <a:pt x="471" y="44"/>
                  <a:pt x="471" y="44"/>
                </a:cubicBezTo>
                <a:cubicBezTo>
                  <a:pt x="475" y="60"/>
                  <a:pt x="480" y="65"/>
                  <a:pt x="499" y="66"/>
                </a:cubicBezTo>
                <a:cubicBezTo>
                  <a:pt x="609" y="66"/>
                  <a:pt x="609" y="66"/>
                  <a:pt x="609" y="66"/>
                </a:cubicBezTo>
                <a:cubicBezTo>
                  <a:pt x="649" y="66"/>
                  <a:pt x="681" y="98"/>
                  <a:pt x="681" y="138"/>
                </a:cubicBezTo>
                <a:cubicBezTo>
                  <a:pt x="681" y="398"/>
                  <a:pt x="681" y="398"/>
                  <a:pt x="681" y="398"/>
                </a:cubicBezTo>
                <a:cubicBezTo>
                  <a:pt x="681" y="437"/>
                  <a:pt x="649" y="470"/>
                  <a:pt x="609" y="470"/>
                </a:cubicBezTo>
                <a:cubicBezTo>
                  <a:pt x="72" y="470"/>
                  <a:pt x="72" y="470"/>
                  <a:pt x="72" y="470"/>
                </a:cubicBezTo>
                <a:cubicBezTo>
                  <a:pt x="32" y="470"/>
                  <a:pt x="0" y="437"/>
                  <a:pt x="0" y="398"/>
                </a:cubicBezTo>
                <a:cubicBezTo>
                  <a:pt x="0" y="138"/>
                  <a:pt x="0" y="138"/>
                  <a:pt x="0" y="138"/>
                </a:cubicBezTo>
                <a:cubicBezTo>
                  <a:pt x="0" y="98"/>
                  <a:pt x="32" y="66"/>
                  <a:pt x="72" y="66"/>
                </a:cubicBezTo>
                <a:close/>
                <a:moveTo>
                  <a:pt x="295" y="218"/>
                </a:moveTo>
                <a:cubicBezTo>
                  <a:pt x="314" y="218"/>
                  <a:pt x="330" y="233"/>
                  <a:pt x="330" y="252"/>
                </a:cubicBezTo>
                <a:cubicBezTo>
                  <a:pt x="330" y="272"/>
                  <a:pt x="314" y="287"/>
                  <a:pt x="295" y="287"/>
                </a:cubicBezTo>
                <a:cubicBezTo>
                  <a:pt x="276" y="287"/>
                  <a:pt x="260" y="272"/>
                  <a:pt x="260" y="252"/>
                </a:cubicBezTo>
                <a:cubicBezTo>
                  <a:pt x="260" y="233"/>
                  <a:pt x="276" y="218"/>
                  <a:pt x="295" y="218"/>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Tree>
    <p:extLst>
      <p:ext uri="{BB962C8B-B14F-4D97-AF65-F5344CB8AC3E}">
        <p14:creationId xmlns:p14="http://schemas.microsoft.com/office/powerpoint/2010/main" val="9954267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solidFill>
                  <a:prstClr val="white"/>
                </a:solidFill>
              </a:rPr>
              <a:t/>
            </a:r>
            <a:br>
              <a:rPr lang="en-AU" dirty="0">
                <a:solidFill>
                  <a:prstClr val="white"/>
                </a:solidFill>
              </a:rPr>
            </a:br>
            <a:r>
              <a:rPr lang="en-AU" dirty="0">
                <a:solidFill>
                  <a:prstClr val="white"/>
                </a:solidFill>
              </a:rPr>
              <a:t>Where does it come from?</a:t>
            </a:r>
            <a:endParaRPr lang="en-AU" sz="2800" dirty="0"/>
          </a:p>
        </p:txBody>
      </p:sp>
      <p:sp>
        <p:nvSpPr>
          <p:cNvPr id="2" name="Content Placeholder 1"/>
          <p:cNvSpPr>
            <a:spLocks noGrp="1"/>
          </p:cNvSpPr>
          <p:nvPr>
            <p:ph sz="quarter" idx="10"/>
          </p:nvPr>
        </p:nvSpPr>
        <p:spPr>
          <a:xfrm>
            <a:off x="2547695" y="1151319"/>
            <a:ext cx="2268000" cy="658391"/>
          </a:xfrm>
          <a:solidFill>
            <a:schemeClr val="bg2"/>
          </a:solidFill>
        </p:spPr>
        <p:txBody>
          <a:bodyPr vert="horz" lIns="756000" tIns="36000" rIns="36000" bIns="36000" rtlCol="0" anchor="ctr">
            <a:noAutofit/>
          </a:bodyPr>
          <a:lstStyle/>
          <a:p>
            <a:r>
              <a:rPr lang="en-AU" sz="1400" dirty="0">
                <a:solidFill>
                  <a:schemeClr val="bg1"/>
                </a:solidFill>
              </a:rPr>
              <a:t>Social networking</a:t>
            </a:r>
          </a:p>
        </p:txBody>
      </p:sp>
      <p:sp>
        <p:nvSpPr>
          <p:cNvPr id="4" name="Content Placeholder 3"/>
          <p:cNvSpPr>
            <a:spLocks noGrp="1"/>
          </p:cNvSpPr>
          <p:nvPr>
            <p:ph sz="quarter" idx="11"/>
          </p:nvPr>
        </p:nvSpPr>
        <p:spPr>
          <a:xfrm>
            <a:off x="4955931" y="1151319"/>
            <a:ext cx="2268000" cy="658391"/>
          </a:xfrm>
          <a:solidFill>
            <a:schemeClr val="bg2"/>
          </a:solidFill>
        </p:spPr>
        <p:txBody>
          <a:bodyPr vert="horz" lIns="756000" tIns="36000" rIns="36000" bIns="36000" rtlCol="0" anchor="ctr">
            <a:noAutofit/>
          </a:bodyPr>
          <a:lstStyle/>
          <a:p>
            <a:r>
              <a:rPr lang="en-AU" sz="1400" dirty="0">
                <a:solidFill>
                  <a:schemeClr val="bg1"/>
                </a:solidFill>
              </a:rPr>
              <a:t>Content sharing</a:t>
            </a:r>
          </a:p>
        </p:txBody>
      </p:sp>
      <p:sp>
        <p:nvSpPr>
          <p:cNvPr id="8" name="Content Placeholder 7"/>
          <p:cNvSpPr>
            <a:spLocks noGrp="1"/>
          </p:cNvSpPr>
          <p:nvPr>
            <p:ph sz="quarter" idx="16"/>
          </p:nvPr>
        </p:nvSpPr>
        <p:spPr>
          <a:xfrm>
            <a:off x="7407031" y="1151109"/>
            <a:ext cx="2268000" cy="658601"/>
          </a:xfrm>
          <a:solidFill>
            <a:schemeClr val="bg2"/>
          </a:solidFill>
        </p:spPr>
        <p:txBody>
          <a:bodyPr vert="horz" lIns="756000" tIns="36000" rIns="36000" bIns="36000" rtlCol="0" anchor="ctr">
            <a:noAutofit/>
          </a:bodyPr>
          <a:lstStyle/>
          <a:p>
            <a:r>
              <a:rPr lang="en-AU" sz="1400" dirty="0">
                <a:solidFill>
                  <a:schemeClr val="bg1"/>
                </a:solidFill>
              </a:rPr>
              <a:t>Communication</a:t>
            </a:r>
          </a:p>
        </p:txBody>
      </p:sp>
      <p:sp>
        <p:nvSpPr>
          <p:cNvPr id="7" name="Text Placeholder 6"/>
          <p:cNvSpPr>
            <a:spLocks noGrp="1"/>
          </p:cNvSpPr>
          <p:nvPr>
            <p:ph type="body" sz="quarter" idx="15"/>
          </p:nvPr>
        </p:nvSpPr>
        <p:spPr>
          <a:xfrm>
            <a:off x="1325564" y="588219"/>
            <a:ext cx="6486525" cy="646331"/>
          </a:xfrm>
        </p:spPr>
        <p:txBody>
          <a:bodyPr/>
          <a:lstStyle/>
          <a:p>
            <a:r>
              <a:rPr lang="en-AU" dirty="0"/>
              <a:t>Electronic documents - Internet locations</a:t>
            </a:r>
          </a:p>
          <a:p>
            <a:endParaRPr lang="en-AU" dirty="0"/>
          </a:p>
        </p:txBody>
      </p:sp>
      <p:sp>
        <p:nvSpPr>
          <p:cNvPr id="10" name="Content Placeholder 1"/>
          <p:cNvSpPr txBox="1">
            <a:spLocks/>
          </p:cNvSpPr>
          <p:nvPr/>
        </p:nvSpPr>
        <p:spPr>
          <a:xfrm>
            <a:off x="2547695" y="2033312"/>
            <a:ext cx="2268000" cy="1708944"/>
          </a:xfrm>
          <a:prstGeom prst="rect">
            <a:avLst/>
          </a:prstGeom>
        </p:spPr>
        <p:txBody>
          <a:bodyPr vert="horz" lIns="0" tIns="0" rIns="0" bIns="0" rtlCol="0">
            <a:noAutofit/>
          </a:bodyPr>
          <a:lstStyle>
            <a:lvl1pPr marL="0" indent="0" algn="l" defTabSz="914400" rtl="0" eaLnBrk="1" latinLnBrk="0" hangingPunct="1">
              <a:spcBef>
                <a:spcPts val="1200"/>
              </a:spcBef>
              <a:buFont typeface="Arial" pitchFamily="34" charset="0"/>
              <a:buNone/>
              <a:defRPr sz="1600" b="1" kern="1200">
                <a:solidFill>
                  <a:schemeClr val="bg2"/>
                </a:solidFill>
                <a:latin typeface="Arial" pitchFamily="34" charset="0"/>
                <a:ea typeface="+mn-ea"/>
                <a:cs typeface="Arial" pitchFamily="34" charset="0"/>
              </a:defRPr>
            </a:lvl1pPr>
            <a:lvl2pPr marL="0" indent="0" algn="l" defTabSz="914400" rtl="0" eaLnBrk="1" latinLnBrk="0" hangingPunct="1">
              <a:spcBef>
                <a:spcPts val="900"/>
              </a:spcBef>
              <a:spcAft>
                <a:spcPts val="300"/>
              </a:spcAft>
              <a:buFont typeface="Arial" pitchFamily="34" charset="0"/>
              <a:buNone/>
              <a:defRPr sz="1600" b="0" kern="1200">
                <a:solidFill>
                  <a:schemeClr val="bg2"/>
                </a:solidFill>
                <a:latin typeface="Arial" pitchFamily="34" charset="0"/>
                <a:ea typeface="+mn-ea"/>
                <a:cs typeface="Arial" pitchFamily="34" charset="0"/>
              </a:defRPr>
            </a:lvl2pPr>
            <a:lvl3pPr marL="0" indent="0" algn="l" defTabSz="914400" rtl="0" eaLnBrk="1" latinLnBrk="0" hangingPunct="1">
              <a:spcBef>
                <a:spcPts val="600"/>
              </a:spcBef>
              <a:buClr>
                <a:schemeClr val="bg2"/>
              </a:buClr>
              <a:buFont typeface="Wingdings" pitchFamily="2" charset="2"/>
              <a:buNone/>
              <a:defRPr sz="1600" kern="1200">
                <a:solidFill>
                  <a:schemeClr val="tx1"/>
                </a:solidFill>
                <a:latin typeface="Arial" pitchFamily="34" charset="0"/>
                <a:ea typeface="+mn-ea"/>
                <a:cs typeface="Arial" pitchFamily="34" charset="0"/>
              </a:defRPr>
            </a:lvl3pPr>
            <a:lvl4pPr marL="266700" indent="-266700" algn="l" defTabSz="914400" rtl="0" eaLnBrk="1" latinLnBrk="0" hangingPunct="1">
              <a:spcBef>
                <a:spcPts val="600"/>
              </a:spcBef>
              <a:buClr>
                <a:schemeClr val="bg2"/>
              </a:buClr>
              <a:buFont typeface="Symbol" pitchFamily="18" charset="2"/>
              <a:buChar char="·"/>
              <a:defRPr sz="1600" kern="1200" baseline="0">
                <a:solidFill>
                  <a:schemeClr val="tx1"/>
                </a:solidFill>
                <a:latin typeface="Arial" pitchFamily="34" charset="0"/>
                <a:ea typeface="+mn-ea"/>
                <a:cs typeface="Arial" pitchFamily="34" charset="0"/>
              </a:defRPr>
            </a:lvl4pPr>
            <a:lvl5pPr marL="539750" indent="-271463" algn="l" defTabSz="914400" rtl="0" eaLnBrk="1" latinLnBrk="0" hangingPunct="1">
              <a:spcBef>
                <a:spcPts val="300"/>
              </a:spcBef>
              <a:buClr>
                <a:schemeClr val="bg2"/>
              </a:buClr>
              <a:buFont typeface="Arial" pitchFamily="34" charset="0"/>
              <a:buChar char="−"/>
              <a:defRPr sz="1600" kern="1200">
                <a:solidFill>
                  <a:schemeClr val="tx1"/>
                </a:solidFill>
                <a:latin typeface="Arial" pitchFamily="34" charset="0"/>
                <a:ea typeface="+mn-ea"/>
                <a:cs typeface="Arial" pitchFamily="34" charset="0"/>
              </a:defRPr>
            </a:lvl5pPr>
            <a:lvl6pPr marL="534988" indent="-173038"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6pPr>
            <a:lvl7pPr marL="715963"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7pPr>
            <a:lvl8pPr marL="898525"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8pPr>
            <a:lvl9pPr marL="1079500"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9pPr>
          </a:lstStyle>
          <a:p>
            <a:pPr lvl="3">
              <a:buClr>
                <a:srgbClr val="0069AA"/>
              </a:buClr>
            </a:pPr>
            <a:r>
              <a:rPr lang="en-AU" sz="1400" dirty="0">
                <a:solidFill>
                  <a:prstClr val="black"/>
                </a:solidFill>
              </a:rPr>
              <a:t>Facebook</a:t>
            </a:r>
          </a:p>
          <a:p>
            <a:pPr lvl="3">
              <a:buClr>
                <a:srgbClr val="0069AA"/>
              </a:buClr>
            </a:pPr>
            <a:r>
              <a:rPr lang="en-AU" sz="1400" dirty="0">
                <a:solidFill>
                  <a:prstClr val="black"/>
                </a:solidFill>
              </a:rPr>
              <a:t>LinkedIn</a:t>
            </a:r>
          </a:p>
          <a:p>
            <a:pPr lvl="3">
              <a:buClr>
                <a:srgbClr val="0069AA"/>
              </a:buClr>
            </a:pPr>
            <a:r>
              <a:rPr lang="en-AU" sz="1400" dirty="0">
                <a:solidFill>
                  <a:prstClr val="black"/>
                </a:solidFill>
              </a:rPr>
              <a:t>Instagram</a:t>
            </a:r>
          </a:p>
          <a:p>
            <a:pPr lvl="3">
              <a:buClr>
                <a:srgbClr val="0069AA"/>
              </a:buClr>
            </a:pPr>
            <a:r>
              <a:rPr lang="en-AU" sz="1400" dirty="0">
                <a:solidFill>
                  <a:prstClr val="black"/>
                </a:solidFill>
              </a:rPr>
              <a:t>Twitter</a:t>
            </a:r>
          </a:p>
          <a:p>
            <a:pPr lvl="3">
              <a:buClr>
                <a:srgbClr val="0069AA"/>
              </a:buClr>
            </a:pPr>
            <a:r>
              <a:rPr lang="en-AU" sz="1400" dirty="0">
                <a:solidFill>
                  <a:prstClr val="black"/>
                </a:solidFill>
              </a:rPr>
              <a:t>Google Plus</a:t>
            </a:r>
          </a:p>
        </p:txBody>
      </p:sp>
      <p:sp>
        <p:nvSpPr>
          <p:cNvPr id="11" name="Content Placeholder 3"/>
          <p:cNvSpPr txBox="1">
            <a:spLocks/>
          </p:cNvSpPr>
          <p:nvPr/>
        </p:nvSpPr>
        <p:spPr>
          <a:xfrm>
            <a:off x="4955931" y="2033312"/>
            <a:ext cx="2268000" cy="1708944"/>
          </a:xfrm>
          <a:prstGeom prst="rect">
            <a:avLst/>
          </a:prstGeom>
        </p:spPr>
        <p:txBody>
          <a:bodyPr vert="horz" lIns="0" tIns="0" rIns="0" bIns="0" rtlCol="0">
            <a:noAutofit/>
          </a:bodyPr>
          <a:lstStyle>
            <a:lvl1pPr marL="0" indent="0" algn="l" defTabSz="914400" rtl="0" eaLnBrk="1" latinLnBrk="0" hangingPunct="1">
              <a:spcBef>
                <a:spcPts val="1200"/>
              </a:spcBef>
              <a:buFont typeface="Arial" pitchFamily="34" charset="0"/>
              <a:buNone/>
              <a:defRPr sz="1600" b="1" kern="1200">
                <a:solidFill>
                  <a:schemeClr val="bg2"/>
                </a:solidFill>
                <a:latin typeface="Arial" pitchFamily="34" charset="0"/>
                <a:ea typeface="+mn-ea"/>
                <a:cs typeface="Arial" pitchFamily="34" charset="0"/>
              </a:defRPr>
            </a:lvl1pPr>
            <a:lvl2pPr marL="0" indent="0" algn="l" defTabSz="914400" rtl="0" eaLnBrk="1" latinLnBrk="0" hangingPunct="1">
              <a:spcBef>
                <a:spcPts val="900"/>
              </a:spcBef>
              <a:spcAft>
                <a:spcPts val="300"/>
              </a:spcAft>
              <a:buFont typeface="Arial" pitchFamily="34" charset="0"/>
              <a:buNone/>
              <a:defRPr sz="1600" b="0" kern="1200">
                <a:solidFill>
                  <a:schemeClr val="bg2"/>
                </a:solidFill>
                <a:latin typeface="Arial" pitchFamily="34" charset="0"/>
                <a:ea typeface="+mn-ea"/>
                <a:cs typeface="Arial" pitchFamily="34" charset="0"/>
              </a:defRPr>
            </a:lvl2pPr>
            <a:lvl3pPr marL="0" indent="0" algn="l" defTabSz="914400" rtl="0" eaLnBrk="1" latinLnBrk="0" hangingPunct="1">
              <a:spcBef>
                <a:spcPts val="600"/>
              </a:spcBef>
              <a:buClr>
                <a:schemeClr val="bg2"/>
              </a:buClr>
              <a:buFont typeface="Wingdings" pitchFamily="2" charset="2"/>
              <a:buNone/>
              <a:defRPr sz="1600" kern="1200">
                <a:solidFill>
                  <a:schemeClr val="tx1"/>
                </a:solidFill>
                <a:latin typeface="Arial" pitchFamily="34" charset="0"/>
                <a:ea typeface="+mn-ea"/>
                <a:cs typeface="Arial" pitchFamily="34" charset="0"/>
              </a:defRPr>
            </a:lvl3pPr>
            <a:lvl4pPr marL="266700" indent="-266700" algn="l" defTabSz="914400" rtl="0" eaLnBrk="1" latinLnBrk="0" hangingPunct="1">
              <a:spcBef>
                <a:spcPts val="600"/>
              </a:spcBef>
              <a:buClr>
                <a:schemeClr val="bg2"/>
              </a:buClr>
              <a:buFont typeface="Symbol" pitchFamily="18" charset="2"/>
              <a:buChar char="·"/>
              <a:defRPr sz="1600" kern="1200" baseline="0">
                <a:solidFill>
                  <a:schemeClr val="tx1"/>
                </a:solidFill>
                <a:latin typeface="Arial" pitchFamily="34" charset="0"/>
                <a:ea typeface="+mn-ea"/>
                <a:cs typeface="Arial" pitchFamily="34" charset="0"/>
              </a:defRPr>
            </a:lvl4pPr>
            <a:lvl5pPr marL="539750" indent="-271463" algn="l" defTabSz="914400" rtl="0" eaLnBrk="1" latinLnBrk="0" hangingPunct="1">
              <a:spcBef>
                <a:spcPts val="300"/>
              </a:spcBef>
              <a:buClr>
                <a:schemeClr val="bg2"/>
              </a:buClr>
              <a:buFont typeface="Arial" pitchFamily="34" charset="0"/>
              <a:buChar char="−"/>
              <a:defRPr sz="1600" kern="1200">
                <a:solidFill>
                  <a:schemeClr val="tx1"/>
                </a:solidFill>
                <a:latin typeface="Arial" pitchFamily="34" charset="0"/>
                <a:ea typeface="+mn-ea"/>
                <a:cs typeface="Arial" pitchFamily="34" charset="0"/>
              </a:defRPr>
            </a:lvl5pPr>
            <a:lvl6pPr marL="534988" indent="-173038"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6pPr>
            <a:lvl7pPr marL="715963"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7pPr>
            <a:lvl8pPr marL="898525"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8pPr>
            <a:lvl9pPr marL="1079500"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9pPr>
          </a:lstStyle>
          <a:p>
            <a:pPr lvl="3">
              <a:buClr>
                <a:srgbClr val="0069AA"/>
              </a:buClr>
            </a:pPr>
            <a:r>
              <a:rPr lang="en-AU" sz="1400" dirty="0">
                <a:solidFill>
                  <a:prstClr val="black"/>
                </a:solidFill>
              </a:rPr>
              <a:t>Dropbox</a:t>
            </a:r>
          </a:p>
          <a:p>
            <a:pPr lvl="3">
              <a:buClr>
                <a:srgbClr val="0069AA"/>
              </a:buClr>
            </a:pPr>
            <a:r>
              <a:rPr lang="en-AU" sz="1400" dirty="0">
                <a:solidFill>
                  <a:prstClr val="black"/>
                </a:solidFill>
              </a:rPr>
              <a:t>Google Drive</a:t>
            </a:r>
          </a:p>
          <a:p>
            <a:pPr lvl="3">
              <a:buClr>
                <a:srgbClr val="0069AA"/>
              </a:buClr>
            </a:pPr>
            <a:r>
              <a:rPr lang="en-AU" sz="1400" dirty="0">
                <a:solidFill>
                  <a:prstClr val="black"/>
                </a:solidFill>
              </a:rPr>
              <a:t>One Drive</a:t>
            </a:r>
          </a:p>
          <a:p>
            <a:pPr lvl="3">
              <a:buClr>
                <a:srgbClr val="0069AA"/>
              </a:buClr>
            </a:pPr>
            <a:r>
              <a:rPr lang="en-AU" sz="1400" dirty="0">
                <a:solidFill>
                  <a:prstClr val="black"/>
                </a:solidFill>
              </a:rPr>
              <a:t>Salesforce CRM</a:t>
            </a:r>
          </a:p>
          <a:p>
            <a:pPr lvl="3">
              <a:buClr>
                <a:srgbClr val="0069AA"/>
              </a:buClr>
            </a:pPr>
            <a:r>
              <a:rPr lang="en-AU" sz="1400" dirty="0">
                <a:solidFill>
                  <a:prstClr val="black"/>
                </a:solidFill>
              </a:rPr>
              <a:t>YouTube</a:t>
            </a:r>
          </a:p>
          <a:p>
            <a:pPr lvl="3">
              <a:buClr>
                <a:srgbClr val="0069AA"/>
              </a:buClr>
            </a:pPr>
            <a:r>
              <a:rPr lang="en-AU" sz="1400" dirty="0">
                <a:solidFill>
                  <a:prstClr val="black"/>
                </a:solidFill>
              </a:rPr>
              <a:t>Office 365</a:t>
            </a:r>
          </a:p>
          <a:p>
            <a:endParaRPr lang="en-AU" sz="1400" dirty="0">
              <a:solidFill>
                <a:srgbClr val="0069AA"/>
              </a:solidFill>
            </a:endParaRPr>
          </a:p>
        </p:txBody>
      </p:sp>
      <p:sp>
        <p:nvSpPr>
          <p:cNvPr id="12" name="Content Placeholder 7"/>
          <p:cNvSpPr txBox="1">
            <a:spLocks/>
          </p:cNvSpPr>
          <p:nvPr/>
        </p:nvSpPr>
        <p:spPr>
          <a:xfrm>
            <a:off x="7407031" y="2049187"/>
            <a:ext cx="2268000" cy="1710036"/>
          </a:xfrm>
          <a:prstGeom prst="rect">
            <a:avLst/>
          </a:prstGeom>
        </p:spPr>
        <p:txBody>
          <a:bodyPr vert="horz" lIns="0" tIns="0" rIns="0" bIns="0" rtlCol="0">
            <a:noAutofit/>
          </a:bodyPr>
          <a:lstStyle>
            <a:lvl1pPr marL="0" indent="0" algn="l" defTabSz="914400" rtl="0" eaLnBrk="1" latinLnBrk="0" hangingPunct="1">
              <a:spcBef>
                <a:spcPts val="1200"/>
              </a:spcBef>
              <a:buFont typeface="Arial" pitchFamily="34" charset="0"/>
              <a:buNone/>
              <a:defRPr sz="1600" b="1" kern="1200">
                <a:solidFill>
                  <a:schemeClr val="bg2"/>
                </a:solidFill>
                <a:latin typeface="Arial" pitchFamily="34" charset="0"/>
                <a:ea typeface="+mn-ea"/>
                <a:cs typeface="Arial" pitchFamily="34" charset="0"/>
              </a:defRPr>
            </a:lvl1pPr>
            <a:lvl2pPr marL="0" indent="0" algn="l" defTabSz="914400" rtl="0" eaLnBrk="1" latinLnBrk="0" hangingPunct="1">
              <a:spcBef>
                <a:spcPts val="900"/>
              </a:spcBef>
              <a:spcAft>
                <a:spcPts val="300"/>
              </a:spcAft>
              <a:buFont typeface="Arial" pitchFamily="34" charset="0"/>
              <a:buNone/>
              <a:defRPr sz="1600" b="0" kern="1200">
                <a:solidFill>
                  <a:schemeClr val="bg2"/>
                </a:solidFill>
                <a:latin typeface="Arial" pitchFamily="34" charset="0"/>
                <a:ea typeface="+mn-ea"/>
                <a:cs typeface="Arial" pitchFamily="34" charset="0"/>
              </a:defRPr>
            </a:lvl2pPr>
            <a:lvl3pPr marL="0" indent="0" algn="l" defTabSz="914400" rtl="0" eaLnBrk="1" latinLnBrk="0" hangingPunct="1">
              <a:spcBef>
                <a:spcPts val="600"/>
              </a:spcBef>
              <a:buClr>
                <a:schemeClr val="bg2"/>
              </a:buClr>
              <a:buFont typeface="Wingdings" pitchFamily="2" charset="2"/>
              <a:buNone/>
              <a:defRPr sz="1600" kern="1200">
                <a:solidFill>
                  <a:schemeClr val="tx1"/>
                </a:solidFill>
                <a:latin typeface="Arial" pitchFamily="34" charset="0"/>
                <a:ea typeface="+mn-ea"/>
                <a:cs typeface="Arial" pitchFamily="34" charset="0"/>
              </a:defRPr>
            </a:lvl3pPr>
            <a:lvl4pPr marL="266700" indent="-266700" algn="l" defTabSz="914400" rtl="0" eaLnBrk="1" latinLnBrk="0" hangingPunct="1">
              <a:spcBef>
                <a:spcPts val="600"/>
              </a:spcBef>
              <a:buClr>
                <a:schemeClr val="bg2"/>
              </a:buClr>
              <a:buFont typeface="Symbol" pitchFamily="18" charset="2"/>
              <a:buChar char="·"/>
              <a:defRPr sz="1600" kern="1200" baseline="0">
                <a:solidFill>
                  <a:schemeClr val="tx1"/>
                </a:solidFill>
                <a:latin typeface="Arial" pitchFamily="34" charset="0"/>
                <a:ea typeface="+mn-ea"/>
                <a:cs typeface="Arial" pitchFamily="34" charset="0"/>
              </a:defRPr>
            </a:lvl4pPr>
            <a:lvl5pPr marL="539750" indent="-271463" algn="l" defTabSz="914400" rtl="0" eaLnBrk="1" latinLnBrk="0" hangingPunct="1">
              <a:spcBef>
                <a:spcPts val="300"/>
              </a:spcBef>
              <a:buClr>
                <a:schemeClr val="bg2"/>
              </a:buClr>
              <a:buFont typeface="Arial" pitchFamily="34" charset="0"/>
              <a:buChar char="−"/>
              <a:defRPr sz="1600" kern="1200">
                <a:solidFill>
                  <a:schemeClr val="tx1"/>
                </a:solidFill>
                <a:latin typeface="Arial" pitchFamily="34" charset="0"/>
                <a:ea typeface="+mn-ea"/>
                <a:cs typeface="Arial" pitchFamily="34" charset="0"/>
              </a:defRPr>
            </a:lvl5pPr>
            <a:lvl6pPr marL="534988" indent="-173038"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6pPr>
            <a:lvl7pPr marL="715963"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7pPr>
            <a:lvl8pPr marL="898525"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8pPr>
            <a:lvl9pPr marL="1079500" indent="-180975" algn="l" defTabSz="914400" rtl="0" eaLnBrk="1" latinLnBrk="0" hangingPunct="1">
              <a:spcBef>
                <a:spcPts val="300"/>
              </a:spcBef>
              <a:buClr>
                <a:schemeClr val="bg2"/>
              </a:buClr>
              <a:buFont typeface="Arial" pitchFamily="34" charset="0"/>
              <a:buChar char="−"/>
              <a:defRPr sz="1000" kern="1200">
                <a:solidFill>
                  <a:schemeClr val="tx1"/>
                </a:solidFill>
                <a:latin typeface="Arial" pitchFamily="34" charset="0"/>
                <a:ea typeface="+mn-ea"/>
                <a:cs typeface="Arial" pitchFamily="34" charset="0"/>
              </a:defRPr>
            </a:lvl9pPr>
          </a:lstStyle>
          <a:p>
            <a:pPr lvl="3">
              <a:buClr>
                <a:srgbClr val="0069AA"/>
              </a:buClr>
            </a:pPr>
            <a:r>
              <a:rPr lang="en-AU" sz="1400" dirty="0">
                <a:solidFill>
                  <a:prstClr val="black"/>
                </a:solidFill>
              </a:rPr>
              <a:t>Communication</a:t>
            </a:r>
          </a:p>
          <a:p>
            <a:pPr lvl="3">
              <a:buClr>
                <a:srgbClr val="0069AA"/>
              </a:buClr>
            </a:pPr>
            <a:r>
              <a:rPr lang="en-AU" sz="1400" dirty="0">
                <a:solidFill>
                  <a:prstClr val="black"/>
                </a:solidFill>
              </a:rPr>
              <a:t>Skype</a:t>
            </a:r>
          </a:p>
          <a:p>
            <a:pPr lvl="3">
              <a:buClr>
                <a:srgbClr val="0069AA"/>
              </a:buClr>
            </a:pPr>
            <a:r>
              <a:rPr lang="en-AU" sz="1400" dirty="0">
                <a:solidFill>
                  <a:prstClr val="black"/>
                </a:solidFill>
              </a:rPr>
              <a:t>WhatsApp</a:t>
            </a:r>
          </a:p>
          <a:p>
            <a:pPr lvl="3">
              <a:buClr>
                <a:srgbClr val="0069AA"/>
              </a:buClr>
            </a:pPr>
            <a:r>
              <a:rPr lang="en-AU" sz="1400" dirty="0">
                <a:solidFill>
                  <a:prstClr val="black"/>
                </a:solidFill>
              </a:rPr>
              <a:t>Viber</a:t>
            </a:r>
          </a:p>
          <a:p>
            <a:pPr lvl="3">
              <a:buClr>
                <a:srgbClr val="0069AA"/>
              </a:buClr>
            </a:pPr>
            <a:r>
              <a:rPr lang="en-AU" sz="1400" dirty="0" err="1">
                <a:solidFill>
                  <a:prstClr val="black"/>
                </a:solidFill>
              </a:rPr>
              <a:t>iMessage</a:t>
            </a:r>
            <a:endParaRPr lang="en-AU" sz="1400" dirty="0">
              <a:solidFill>
                <a:prstClr val="black"/>
              </a:solidFill>
            </a:endParaRPr>
          </a:p>
          <a:p>
            <a:endParaRPr lang="en-AU" sz="1400" dirty="0">
              <a:solidFill>
                <a:srgbClr val="0069AA"/>
              </a:solidFill>
            </a:endParaRPr>
          </a:p>
        </p:txBody>
      </p:sp>
      <p:sp>
        <p:nvSpPr>
          <p:cNvPr id="85" name="Freeform 81"/>
          <p:cNvSpPr>
            <a:spLocks noChangeAspect="1"/>
          </p:cNvSpPr>
          <p:nvPr/>
        </p:nvSpPr>
        <p:spPr bwMode="auto">
          <a:xfrm>
            <a:off x="5063087" y="1293725"/>
            <a:ext cx="546085" cy="373579"/>
          </a:xfrm>
          <a:custGeom>
            <a:avLst/>
            <a:gdLst>
              <a:gd name="T0" fmla="*/ 614 w 668"/>
              <a:gd name="T1" fmla="*/ 336 h 456"/>
              <a:gd name="T2" fmla="*/ 555 w 668"/>
              <a:gd name="T3" fmla="*/ 282 h 456"/>
              <a:gd name="T4" fmla="*/ 497 w 668"/>
              <a:gd name="T5" fmla="*/ 327 h 456"/>
              <a:gd name="T6" fmla="*/ 475 w 668"/>
              <a:gd name="T7" fmla="*/ 323 h 456"/>
              <a:gd name="T8" fmla="*/ 431 w 668"/>
              <a:gd name="T9" fmla="*/ 341 h 456"/>
              <a:gd name="T10" fmla="*/ 383 w 668"/>
              <a:gd name="T11" fmla="*/ 321 h 456"/>
              <a:gd name="T12" fmla="*/ 384 w 668"/>
              <a:gd name="T13" fmla="*/ 314 h 456"/>
              <a:gd name="T14" fmla="*/ 349 w 668"/>
              <a:gd name="T15" fmla="*/ 271 h 456"/>
              <a:gd name="T16" fmla="*/ 349 w 668"/>
              <a:gd name="T17" fmla="*/ 174 h 456"/>
              <a:gd name="T18" fmla="*/ 404 w 668"/>
              <a:gd name="T19" fmla="*/ 173 h 456"/>
              <a:gd name="T20" fmla="*/ 470 w 668"/>
              <a:gd name="T21" fmla="*/ 107 h 456"/>
              <a:gd name="T22" fmla="*/ 404 w 668"/>
              <a:gd name="T23" fmla="*/ 42 h 456"/>
              <a:gd name="T24" fmla="*/ 382 w 668"/>
              <a:gd name="T25" fmla="*/ 45 h 456"/>
              <a:gd name="T26" fmla="*/ 324 w 668"/>
              <a:gd name="T27" fmla="*/ 0 h 456"/>
              <a:gd name="T28" fmla="*/ 265 w 668"/>
              <a:gd name="T29" fmla="*/ 54 h 456"/>
              <a:gd name="T30" fmla="*/ 211 w 668"/>
              <a:gd name="T31" fmla="*/ 114 h 456"/>
              <a:gd name="T32" fmla="*/ 272 w 668"/>
              <a:gd name="T33" fmla="*/ 174 h 456"/>
              <a:gd name="T34" fmla="*/ 330 w 668"/>
              <a:gd name="T35" fmla="*/ 174 h 456"/>
              <a:gd name="T36" fmla="*/ 330 w 668"/>
              <a:gd name="T37" fmla="*/ 271 h 456"/>
              <a:gd name="T38" fmla="*/ 296 w 668"/>
              <a:gd name="T39" fmla="*/ 314 h 456"/>
              <a:gd name="T40" fmla="*/ 297 w 668"/>
              <a:gd name="T41" fmla="*/ 324 h 456"/>
              <a:gd name="T42" fmla="*/ 244 w 668"/>
              <a:gd name="T43" fmla="*/ 349 h 456"/>
              <a:gd name="T44" fmla="*/ 193 w 668"/>
              <a:gd name="T45" fmla="*/ 324 h 456"/>
              <a:gd name="T46" fmla="*/ 171 w 668"/>
              <a:gd name="T47" fmla="*/ 328 h 456"/>
              <a:gd name="T48" fmla="*/ 113 w 668"/>
              <a:gd name="T49" fmla="*/ 283 h 456"/>
              <a:gd name="T50" fmla="*/ 53 w 668"/>
              <a:gd name="T51" fmla="*/ 336 h 456"/>
              <a:gd name="T52" fmla="*/ 0 w 668"/>
              <a:gd name="T53" fmla="*/ 396 h 456"/>
              <a:gd name="T54" fmla="*/ 60 w 668"/>
              <a:gd name="T55" fmla="*/ 456 h 456"/>
              <a:gd name="T56" fmla="*/ 193 w 668"/>
              <a:gd name="T57" fmla="*/ 456 h 456"/>
              <a:gd name="T58" fmla="*/ 259 w 668"/>
              <a:gd name="T59" fmla="*/ 390 h 456"/>
              <a:gd name="T60" fmla="*/ 254 w 668"/>
              <a:gd name="T61" fmla="*/ 365 h 456"/>
              <a:gd name="T62" fmla="*/ 305 w 668"/>
              <a:gd name="T63" fmla="*/ 341 h 456"/>
              <a:gd name="T64" fmla="*/ 340 w 668"/>
              <a:gd name="T65" fmla="*/ 358 h 456"/>
              <a:gd name="T66" fmla="*/ 376 w 668"/>
              <a:gd name="T67" fmla="*/ 339 h 456"/>
              <a:gd name="T68" fmla="*/ 418 w 668"/>
              <a:gd name="T69" fmla="*/ 356 h 456"/>
              <a:gd name="T70" fmla="*/ 409 w 668"/>
              <a:gd name="T71" fmla="*/ 389 h 456"/>
              <a:gd name="T72" fmla="*/ 475 w 668"/>
              <a:gd name="T73" fmla="*/ 455 h 456"/>
              <a:gd name="T74" fmla="*/ 607 w 668"/>
              <a:gd name="T75" fmla="*/ 456 h 456"/>
              <a:gd name="T76" fmla="*/ 668 w 668"/>
              <a:gd name="T77" fmla="*/ 396 h 456"/>
              <a:gd name="T78" fmla="*/ 614 w 668"/>
              <a:gd name="T79" fmla="*/ 3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68" h="456">
                <a:moveTo>
                  <a:pt x="614" y="336"/>
                </a:moveTo>
                <a:cubicBezTo>
                  <a:pt x="611" y="306"/>
                  <a:pt x="586" y="282"/>
                  <a:pt x="555" y="282"/>
                </a:cubicBezTo>
                <a:cubicBezTo>
                  <a:pt x="527" y="282"/>
                  <a:pt x="504" y="301"/>
                  <a:pt x="497" y="327"/>
                </a:cubicBezTo>
                <a:cubicBezTo>
                  <a:pt x="490" y="325"/>
                  <a:pt x="483" y="323"/>
                  <a:pt x="475" y="323"/>
                </a:cubicBezTo>
                <a:cubicBezTo>
                  <a:pt x="458" y="323"/>
                  <a:pt x="442" y="330"/>
                  <a:pt x="431" y="341"/>
                </a:cubicBezTo>
                <a:cubicBezTo>
                  <a:pt x="383" y="321"/>
                  <a:pt x="383" y="321"/>
                  <a:pt x="383" y="321"/>
                </a:cubicBezTo>
                <a:cubicBezTo>
                  <a:pt x="383" y="319"/>
                  <a:pt x="384" y="316"/>
                  <a:pt x="384" y="314"/>
                </a:cubicBezTo>
                <a:cubicBezTo>
                  <a:pt x="384" y="293"/>
                  <a:pt x="369" y="275"/>
                  <a:pt x="349" y="271"/>
                </a:cubicBezTo>
                <a:cubicBezTo>
                  <a:pt x="349" y="174"/>
                  <a:pt x="349" y="174"/>
                  <a:pt x="349" y="174"/>
                </a:cubicBezTo>
                <a:cubicBezTo>
                  <a:pt x="370" y="173"/>
                  <a:pt x="391" y="173"/>
                  <a:pt x="404" y="173"/>
                </a:cubicBezTo>
                <a:cubicBezTo>
                  <a:pt x="441" y="173"/>
                  <a:pt x="470" y="144"/>
                  <a:pt x="470" y="107"/>
                </a:cubicBezTo>
                <a:cubicBezTo>
                  <a:pt x="470" y="71"/>
                  <a:pt x="441" y="42"/>
                  <a:pt x="404" y="42"/>
                </a:cubicBezTo>
                <a:cubicBezTo>
                  <a:pt x="397" y="42"/>
                  <a:pt x="389" y="43"/>
                  <a:pt x="382" y="45"/>
                </a:cubicBezTo>
                <a:cubicBezTo>
                  <a:pt x="376" y="20"/>
                  <a:pt x="352" y="0"/>
                  <a:pt x="324" y="0"/>
                </a:cubicBezTo>
                <a:cubicBezTo>
                  <a:pt x="294" y="0"/>
                  <a:pt x="268" y="24"/>
                  <a:pt x="265" y="54"/>
                </a:cubicBezTo>
                <a:cubicBezTo>
                  <a:pt x="235" y="57"/>
                  <a:pt x="211" y="83"/>
                  <a:pt x="211" y="114"/>
                </a:cubicBezTo>
                <a:cubicBezTo>
                  <a:pt x="211" y="147"/>
                  <a:pt x="238" y="174"/>
                  <a:pt x="272" y="174"/>
                </a:cubicBezTo>
                <a:cubicBezTo>
                  <a:pt x="286" y="174"/>
                  <a:pt x="308" y="174"/>
                  <a:pt x="330" y="174"/>
                </a:cubicBezTo>
                <a:cubicBezTo>
                  <a:pt x="330" y="271"/>
                  <a:pt x="330" y="271"/>
                  <a:pt x="330" y="271"/>
                </a:cubicBezTo>
                <a:cubicBezTo>
                  <a:pt x="310" y="275"/>
                  <a:pt x="296" y="293"/>
                  <a:pt x="296" y="314"/>
                </a:cubicBezTo>
                <a:cubicBezTo>
                  <a:pt x="296" y="317"/>
                  <a:pt x="296" y="321"/>
                  <a:pt x="297" y="324"/>
                </a:cubicBezTo>
                <a:cubicBezTo>
                  <a:pt x="244" y="349"/>
                  <a:pt x="244" y="349"/>
                  <a:pt x="244" y="349"/>
                </a:cubicBezTo>
                <a:cubicBezTo>
                  <a:pt x="232" y="334"/>
                  <a:pt x="214" y="324"/>
                  <a:pt x="193" y="324"/>
                </a:cubicBezTo>
                <a:cubicBezTo>
                  <a:pt x="185" y="324"/>
                  <a:pt x="178" y="325"/>
                  <a:pt x="171" y="328"/>
                </a:cubicBezTo>
                <a:cubicBezTo>
                  <a:pt x="164" y="302"/>
                  <a:pt x="141" y="283"/>
                  <a:pt x="113" y="283"/>
                </a:cubicBezTo>
                <a:cubicBezTo>
                  <a:pt x="82" y="283"/>
                  <a:pt x="57" y="306"/>
                  <a:pt x="53" y="336"/>
                </a:cubicBezTo>
                <a:cubicBezTo>
                  <a:pt x="23" y="340"/>
                  <a:pt x="0" y="365"/>
                  <a:pt x="0" y="396"/>
                </a:cubicBezTo>
                <a:cubicBezTo>
                  <a:pt x="0" y="429"/>
                  <a:pt x="27" y="456"/>
                  <a:pt x="60" y="456"/>
                </a:cubicBezTo>
                <a:cubicBezTo>
                  <a:pt x="92" y="456"/>
                  <a:pt x="160" y="456"/>
                  <a:pt x="193" y="456"/>
                </a:cubicBezTo>
                <a:cubicBezTo>
                  <a:pt x="229" y="456"/>
                  <a:pt x="259" y="426"/>
                  <a:pt x="259" y="390"/>
                </a:cubicBezTo>
                <a:cubicBezTo>
                  <a:pt x="259" y="381"/>
                  <a:pt x="257" y="373"/>
                  <a:pt x="254" y="365"/>
                </a:cubicBezTo>
                <a:cubicBezTo>
                  <a:pt x="305" y="341"/>
                  <a:pt x="305" y="341"/>
                  <a:pt x="305" y="341"/>
                </a:cubicBezTo>
                <a:cubicBezTo>
                  <a:pt x="313" y="351"/>
                  <a:pt x="325" y="358"/>
                  <a:pt x="340" y="358"/>
                </a:cubicBezTo>
                <a:cubicBezTo>
                  <a:pt x="355" y="358"/>
                  <a:pt x="368" y="350"/>
                  <a:pt x="376" y="339"/>
                </a:cubicBezTo>
                <a:cubicBezTo>
                  <a:pt x="418" y="356"/>
                  <a:pt x="418" y="356"/>
                  <a:pt x="418" y="356"/>
                </a:cubicBezTo>
                <a:cubicBezTo>
                  <a:pt x="412" y="366"/>
                  <a:pt x="409" y="377"/>
                  <a:pt x="409" y="389"/>
                </a:cubicBezTo>
                <a:cubicBezTo>
                  <a:pt x="409" y="426"/>
                  <a:pt x="439" y="455"/>
                  <a:pt x="475" y="455"/>
                </a:cubicBezTo>
                <a:cubicBezTo>
                  <a:pt x="508" y="455"/>
                  <a:pt x="576" y="456"/>
                  <a:pt x="607" y="456"/>
                </a:cubicBezTo>
                <a:cubicBezTo>
                  <a:pt x="641" y="456"/>
                  <a:pt x="668" y="429"/>
                  <a:pt x="668" y="396"/>
                </a:cubicBezTo>
                <a:cubicBezTo>
                  <a:pt x="668" y="365"/>
                  <a:pt x="645" y="339"/>
                  <a:pt x="614" y="33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grpSp>
        <p:nvGrpSpPr>
          <p:cNvPr id="86" name="Group 85"/>
          <p:cNvGrpSpPr>
            <a:grpSpLocks noChangeAspect="1"/>
          </p:cNvGrpSpPr>
          <p:nvPr/>
        </p:nvGrpSpPr>
        <p:grpSpPr>
          <a:xfrm>
            <a:off x="7668063" y="1274467"/>
            <a:ext cx="307371" cy="455366"/>
            <a:chOff x="7400722" y="1261039"/>
            <a:chExt cx="342900" cy="508001"/>
          </a:xfrm>
          <a:solidFill>
            <a:schemeClr val="bg1"/>
          </a:solidFill>
        </p:grpSpPr>
        <p:sp>
          <p:nvSpPr>
            <p:cNvPr id="87" name="Freeform 733"/>
            <p:cNvSpPr>
              <a:spLocks/>
            </p:cNvSpPr>
            <p:nvPr/>
          </p:nvSpPr>
          <p:spPr bwMode="auto">
            <a:xfrm>
              <a:off x="7437234" y="1359464"/>
              <a:ext cx="61913" cy="57150"/>
            </a:xfrm>
            <a:custGeom>
              <a:avLst/>
              <a:gdLst>
                <a:gd name="T0" fmla="*/ 21 w 21"/>
                <a:gd name="T1" fmla="*/ 15 h 19"/>
                <a:gd name="T2" fmla="*/ 18 w 21"/>
                <a:gd name="T3" fmla="*/ 19 h 19"/>
                <a:gd name="T4" fmla="*/ 3 w 21"/>
                <a:gd name="T5" fmla="*/ 19 h 19"/>
                <a:gd name="T6" fmla="*/ 0 w 21"/>
                <a:gd name="T7" fmla="*/ 15 h 19"/>
                <a:gd name="T8" fmla="*/ 0 w 21"/>
                <a:gd name="T9" fmla="*/ 3 h 19"/>
                <a:gd name="T10" fmla="*/ 3 w 21"/>
                <a:gd name="T11" fmla="*/ 0 h 19"/>
                <a:gd name="T12" fmla="*/ 18 w 21"/>
                <a:gd name="T13" fmla="*/ 0 h 19"/>
                <a:gd name="T14" fmla="*/ 21 w 21"/>
                <a:gd name="T15" fmla="*/ 3 h 19"/>
                <a:gd name="T16" fmla="*/ 21 w 21"/>
                <a:gd name="T17"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9">
                  <a:moveTo>
                    <a:pt x="21" y="15"/>
                  </a:moveTo>
                  <a:cubicBezTo>
                    <a:pt x="21" y="17"/>
                    <a:pt x="20" y="19"/>
                    <a:pt x="18" y="19"/>
                  </a:cubicBezTo>
                  <a:cubicBezTo>
                    <a:pt x="3" y="19"/>
                    <a:pt x="3" y="19"/>
                    <a:pt x="3" y="19"/>
                  </a:cubicBezTo>
                  <a:cubicBezTo>
                    <a:pt x="1" y="19"/>
                    <a:pt x="0" y="17"/>
                    <a:pt x="0" y="15"/>
                  </a:cubicBezTo>
                  <a:cubicBezTo>
                    <a:pt x="0" y="3"/>
                    <a:pt x="0" y="3"/>
                    <a:pt x="0" y="3"/>
                  </a:cubicBezTo>
                  <a:cubicBezTo>
                    <a:pt x="0" y="1"/>
                    <a:pt x="1" y="0"/>
                    <a:pt x="3" y="0"/>
                  </a:cubicBezTo>
                  <a:cubicBezTo>
                    <a:pt x="18" y="0"/>
                    <a:pt x="18" y="0"/>
                    <a:pt x="18" y="0"/>
                  </a:cubicBezTo>
                  <a:cubicBezTo>
                    <a:pt x="20" y="0"/>
                    <a:pt x="21" y="1"/>
                    <a:pt x="21" y="3"/>
                  </a:cubicBezTo>
                  <a:lnTo>
                    <a:pt x="21" y="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88" name="Freeform 734"/>
            <p:cNvSpPr>
              <a:spLocks/>
            </p:cNvSpPr>
            <p:nvPr/>
          </p:nvSpPr>
          <p:spPr bwMode="auto">
            <a:xfrm>
              <a:off x="7437234" y="1430902"/>
              <a:ext cx="61913" cy="57150"/>
            </a:xfrm>
            <a:custGeom>
              <a:avLst/>
              <a:gdLst>
                <a:gd name="T0" fmla="*/ 21 w 21"/>
                <a:gd name="T1" fmla="*/ 15 h 19"/>
                <a:gd name="T2" fmla="*/ 18 w 21"/>
                <a:gd name="T3" fmla="*/ 19 h 19"/>
                <a:gd name="T4" fmla="*/ 3 w 21"/>
                <a:gd name="T5" fmla="*/ 19 h 19"/>
                <a:gd name="T6" fmla="*/ 0 w 21"/>
                <a:gd name="T7" fmla="*/ 15 h 19"/>
                <a:gd name="T8" fmla="*/ 0 w 21"/>
                <a:gd name="T9" fmla="*/ 4 h 19"/>
                <a:gd name="T10" fmla="*/ 3 w 21"/>
                <a:gd name="T11" fmla="*/ 0 h 19"/>
                <a:gd name="T12" fmla="*/ 18 w 21"/>
                <a:gd name="T13" fmla="*/ 0 h 19"/>
                <a:gd name="T14" fmla="*/ 21 w 21"/>
                <a:gd name="T15" fmla="*/ 4 h 19"/>
                <a:gd name="T16" fmla="*/ 21 w 21"/>
                <a:gd name="T17"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19">
                  <a:moveTo>
                    <a:pt x="21" y="15"/>
                  </a:moveTo>
                  <a:cubicBezTo>
                    <a:pt x="21" y="17"/>
                    <a:pt x="20" y="19"/>
                    <a:pt x="18" y="19"/>
                  </a:cubicBezTo>
                  <a:cubicBezTo>
                    <a:pt x="3" y="19"/>
                    <a:pt x="3" y="19"/>
                    <a:pt x="3" y="19"/>
                  </a:cubicBezTo>
                  <a:cubicBezTo>
                    <a:pt x="1" y="19"/>
                    <a:pt x="0" y="17"/>
                    <a:pt x="0" y="15"/>
                  </a:cubicBezTo>
                  <a:cubicBezTo>
                    <a:pt x="0" y="4"/>
                    <a:pt x="0" y="4"/>
                    <a:pt x="0" y="4"/>
                  </a:cubicBezTo>
                  <a:cubicBezTo>
                    <a:pt x="0" y="2"/>
                    <a:pt x="1" y="0"/>
                    <a:pt x="3" y="0"/>
                  </a:cubicBezTo>
                  <a:cubicBezTo>
                    <a:pt x="18" y="0"/>
                    <a:pt x="18" y="0"/>
                    <a:pt x="18" y="0"/>
                  </a:cubicBezTo>
                  <a:cubicBezTo>
                    <a:pt x="20" y="0"/>
                    <a:pt x="21" y="2"/>
                    <a:pt x="21" y="4"/>
                  </a:cubicBezTo>
                  <a:lnTo>
                    <a:pt x="21" y="1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89" name="Freeform 735"/>
            <p:cNvSpPr>
              <a:spLocks/>
            </p:cNvSpPr>
            <p:nvPr/>
          </p:nvSpPr>
          <p:spPr bwMode="auto">
            <a:xfrm>
              <a:off x="7437234" y="1505514"/>
              <a:ext cx="58738" cy="53975"/>
            </a:xfrm>
            <a:custGeom>
              <a:avLst/>
              <a:gdLst>
                <a:gd name="T0" fmla="*/ 16 w 20"/>
                <a:gd name="T1" fmla="*/ 9 h 18"/>
                <a:gd name="T2" fmla="*/ 16 w 20"/>
                <a:gd name="T3" fmla="*/ 1 h 18"/>
                <a:gd name="T4" fmla="*/ 17 w 20"/>
                <a:gd name="T5" fmla="*/ 0 h 18"/>
                <a:gd name="T6" fmla="*/ 3 w 20"/>
                <a:gd name="T7" fmla="*/ 0 h 18"/>
                <a:gd name="T8" fmla="*/ 0 w 20"/>
                <a:gd name="T9" fmla="*/ 3 h 18"/>
                <a:gd name="T10" fmla="*/ 0 w 20"/>
                <a:gd name="T11" fmla="*/ 15 h 18"/>
                <a:gd name="T12" fmla="*/ 3 w 20"/>
                <a:gd name="T13" fmla="*/ 18 h 18"/>
                <a:gd name="T14" fmla="*/ 18 w 20"/>
                <a:gd name="T15" fmla="*/ 18 h 18"/>
                <a:gd name="T16" fmla="*/ 20 w 20"/>
                <a:gd name="T17" fmla="*/ 18 h 18"/>
                <a:gd name="T18" fmla="*/ 16 w 20"/>
                <a:gd name="T1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18">
                  <a:moveTo>
                    <a:pt x="16" y="9"/>
                  </a:moveTo>
                  <a:cubicBezTo>
                    <a:pt x="15" y="6"/>
                    <a:pt x="15" y="3"/>
                    <a:pt x="16" y="1"/>
                  </a:cubicBezTo>
                  <a:cubicBezTo>
                    <a:pt x="17" y="0"/>
                    <a:pt x="17" y="0"/>
                    <a:pt x="17" y="0"/>
                  </a:cubicBezTo>
                  <a:cubicBezTo>
                    <a:pt x="3" y="0"/>
                    <a:pt x="3" y="0"/>
                    <a:pt x="3" y="0"/>
                  </a:cubicBezTo>
                  <a:cubicBezTo>
                    <a:pt x="1" y="0"/>
                    <a:pt x="0" y="1"/>
                    <a:pt x="0" y="3"/>
                  </a:cubicBezTo>
                  <a:cubicBezTo>
                    <a:pt x="0" y="15"/>
                    <a:pt x="0" y="15"/>
                    <a:pt x="0" y="15"/>
                  </a:cubicBezTo>
                  <a:cubicBezTo>
                    <a:pt x="0" y="17"/>
                    <a:pt x="1" y="18"/>
                    <a:pt x="3" y="18"/>
                  </a:cubicBezTo>
                  <a:cubicBezTo>
                    <a:pt x="18" y="18"/>
                    <a:pt x="18" y="18"/>
                    <a:pt x="18" y="18"/>
                  </a:cubicBezTo>
                  <a:cubicBezTo>
                    <a:pt x="18" y="18"/>
                    <a:pt x="19" y="18"/>
                    <a:pt x="20" y="18"/>
                  </a:cubicBezTo>
                  <a:cubicBezTo>
                    <a:pt x="18" y="13"/>
                    <a:pt x="17" y="9"/>
                    <a:pt x="16"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90" name="Freeform 736"/>
            <p:cNvSpPr>
              <a:spLocks/>
            </p:cNvSpPr>
            <p:nvPr/>
          </p:nvSpPr>
          <p:spPr bwMode="auto">
            <a:xfrm>
              <a:off x="7519784" y="1430902"/>
              <a:ext cx="26988" cy="57150"/>
            </a:xfrm>
            <a:custGeom>
              <a:avLst/>
              <a:gdLst>
                <a:gd name="T0" fmla="*/ 3 w 9"/>
                <a:gd name="T1" fmla="*/ 17 h 19"/>
                <a:gd name="T2" fmla="*/ 9 w 9"/>
                <a:gd name="T3" fmla="*/ 19 h 19"/>
                <a:gd name="T4" fmla="*/ 9 w 9"/>
                <a:gd name="T5" fmla="*/ 0 h 19"/>
                <a:gd name="T6" fmla="*/ 3 w 9"/>
                <a:gd name="T7" fmla="*/ 0 h 19"/>
                <a:gd name="T8" fmla="*/ 0 w 9"/>
                <a:gd name="T9" fmla="*/ 4 h 19"/>
                <a:gd name="T10" fmla="*/ 0 w 9"/>
                <a:gd name="T11" fmla="*/ 15 h 19"/>
                <a:gd name="T12" fmla="*/ 0 w 9"/>
                <a:gd name="T13" fmla="*/ 17 h 19"/>
                <a:gd name="T14" fmla="*/ 3 w 9"/>
                <a:gd name="T15" fmla="*/ 17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9">
                  <a:moveTo>
                    <a:pt x="3" y="17"/>
                  </a:moveTo>
                  <a:cubicBezTo>
                    <a:pt x="5" y="17"/>
                    <a:pt x="7" y="18"/>
                    <a:pt x="9" y="19"/>
                  </a:cubicBezTo>
                  <a:cubicBezTo>
                    <a:pt x="9" y="0"/>
                    <a:pt x="9" y="0"/>
                    <a:pt x="9" y="0"/>
                  </a:cubicBezTo>
                  <a:cubicBezTo>
                    <a:pt x="3" y="0"/>
                    <a:pt x="3" y="0"/>
                    <a:pt x="3" y="0"/>
                  </a:cubicBezTo>
                  <a:cubicBezTo>
                    <a:pt x="1" y="0"/>
                    <a:pt x="0" y="2"/>
                    <a:pt x="0" y="4"/>
                  </a:cubicBezTo>
                  <a:cubicBezTo>
                    <a:pt x="0" y="15"/>
                    <a:pt x="0" y="15"/>
                    <a:pt x="0" y="15"/>
                  </a:cubicBezTo>
                  <a:cubicBezTo>
                    <a:pt x="0" y="16"/>
                    <a:pt x="0" y="17"/>
                    <a:pt x="0" y="17"/>
                  </a:cubicBezTo>
                  <a:cubicBezTo>
                    <a:pt x="1" y="17"/>
                    <a:pt x="2" y="17"/>
                    <a:pt x="3" y="1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91" name="Freeform 737"/>
            <p:cNvSpPr>
              <a:spLocks/>
            </p:cNvSpPr>
            <p:nvPr/>
          </p:nvSpPr>
          <p:spPr bwMode="auto">
            <a:xfrm>
              <a:off x="7519784" y="1359464"/>
              <a:ext cx="63500" cy="57150"/>
            </a:xfrm>
            <a:custGeom>
              <a:avLst/>
              <a:gdLst>
                <a:gd name="T0" fmla="*/ 3 w 21"/>
                <a:gd name="T1" fmla="*/ 19 h 19"/>
                <a:gd name="T2" fmla="*/ 9 w 21"/>
                <a:gd name="T3" fmla="*/ 19 h 19"/>
                <a:gd name="T4" fmla="*/ 9 w 21"/>
                <a:gd name="T5" fmla="*/ 18 h 19"/>
                <a:gd name="T6" fmla="*/ 21 w 21"/>
                <a:gd name="T7" fmla="*/ 4 h 19"/>
                <a:gd name="T8" fmla="*/ 21 w 21"/>
                <a:gd name="T9" fmla="*/ 3 h 19"/>
                <a:gd name="T10" fmla="*/ 18 w 21"/>
                <a:gd name="T11" fmla="*/ 0 h 19"/>
                <a:gd name="T12" fmla="*/ 3 w 21"/>
                <a:gd name="T13" fmla="*/ 0 h 19"/>
                <a:gd name="T14" fmla="*/ 0 w 21"/>
                <a:gd name="T15" fmla="*/ 3 h 19"/>
                <a:gd name="T16" fmla="*/ 0 w 21"/>
                <a:gd name="T17" fmla="*/ 15 h 19"/>
                <a:gd name="T18" fmla="*/ 3 w 21"/>
                <a:gd name="T1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9">
                  <a:moveTo>
                    <a:pt x="3" y="19"/>
                  </a:moveTo>
                  <a:cubicBezTo>
                    <a:pt x="9" y="19"/>
                    <a:pt x="9" y="19"/>
                    <a:pt x="9" y="19"/>
                  </a:cubicBezTo>
                  <a:cubicBezTo>
                    <a:pt x="9" y="18"/>
                    <a:pt x="9" y="18"/>
                    <a:pt x="9" y="18"/>
                  </a:cubicBezTo>
                  <a:cubicBezTo>
                    <a:pt x="9" y="11"/>
                    <a:pt x="14" y="5"/>
                    <a:pt x="21" y="4"/>
                  </a:cubicBezTo>
                  <a:cubicBezTo>
                    <a:pt x="21" y="3"/>
                    <a:pt x="21" y="3"/>
                    <a:pt x="21" y="3"/>
                  </a:cubicBezTo>
                  <a:cubicBezTo>
                    <a:pt x="21" y="1"/>
                    <a:pt x="20" y="0"/>
                    <a:pt x="18" y="0"/>
                  </a:cubicBezTo>
                  <a:cubicBezTo>
                    <a:pt x="3" y="0"/>
                    <a:pt x="3" y="0"/>
                    <a:pt x="3" y="0"/>
                  </a:cubicBezTo>
                  <a:cubicBezTo>
                    <a:pt x="1" y="0"/>
                    <a:pt x="0" y="1"/>
                    <a:pt x="0" y="3"/>
                  </a:cubicBezTo>
                  <a:cubicBezTo>
                    <a:pt x="0" y="15"/>
                    <a:pt x="0" y="15"/>
                    <a:pt x="0" y="15"/>
                  </a:cubicBezTo>
                  <a:cubicBezTo>
                    <a:pt x="0" y="17"/>
                    <a:pt x="1" y="19"/>
                    <a:pt x="3" y="1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92" name="Freeform 738"/>
            <p:cNvSpPr>
              <a:spLocks noEditPoints="1"/>
            </p:cNvSpPr>
            <p:nvPr/>
          </p:nvSpPr>
          <p:spPr bwMode="auto">
            <a:xfrm>
              <a:off x="7400722" y="1261039"/>
              <a:ext cx="244475" cy="481013"/>
            </a:xfrm>
            <a:custGeom>
              <a:avLst/>
              <a:gdLst>
                <a:gd name="T0" fmla="*/ 56 w 82"/>
                <a:gd name="T1" fmla="*/ 150 h 161"/>
                <a:gd name="T2" fmla="*/ 49 w 82"/>
                <a:gd name="T3" fmla="*/ 143 h 161"/>
                <a:gd name="T4" fmla="*/ 48 w 82"/>
                <a:gd name="T5" fmla="*/ 141 h 161"/>
                <a:gd name="T6" fmla="*/ 48 w 82"/>
                <a:gd name="T7" fmla="*/ 145 h 161"/>
                <a:gd name="T8" fmla="*/ 41 w 82"/>
                <a:gd name="T9" fmla="*/ 152 h 161"/>
                <a:gd name="T10" fmla="*/ 34 w 82"/>
                <a:gd name="T11" fmla="*/ 145 h 161"/>
                <a:gd name="T12" fmla="*/ 41 w 82"/>
                <a:gd name="T13" fmla="*/ 138 h 161"/>
                <a:gd name="T14" fmla="*/ 47 w 82"/>
                <a:gd name="T15" fmla="*/ 140 h 161"/>
                <a:gd name="T16" fmla="*/ 46 w 82"/>
                <a:gd name="T17" fmla="*/ 139 h 161"/>
                <a:gd name="T18" fmla="*/ 39 w 82"/>
                <a:gd name="T19" fmla="*/ 130 h 161"/>
                <a:gd name="T20" fmla="*/ 6 w 82"/>
                <a:gd name="T21" fmla="*/ 130 h 161"/>
                <a:gd name="T22" fmla="*/ 6 w 82"/>
                <a:gd name="T23" fmla="*/ 25 h 161"/>
                <a:gd name="T24" fmla="*/ 77 w 82"/>
                <a:gd name="T25" fmla="*/ 25 h 161"/>
                <a:gd name="T26" fmla="*/ 77 w 82"/>
                <a:gd name="T27" fmla="*/ 48 h 161"/>
                <a:gd name="T28" fmla="*/ 77 w 82"/>
                <a:gd name="T29" fmla="*/ 51 h 161"/>
                <a:gd name="T30" fmla="*/ 77 w 82"/>
                <a:gd name="T31" fmla="*/ 59 h 161"/>
                <a:gd name="T32" fmla="*/ 78 w 82"/>
                <a:gd name="T33" fmla="*/ 59 h 161"/>
                <a:gd name="T34" fmla="*/ 82 w 82"/>
                <a:gd name="T35" fmla="*/ 60 h 161"/>
                <a:gd name="T36" fmla="*/ 82 w 82"/>
                <a:gd name="T37" fmla="*/ 13 h 161"/>
                <a:gd name="T38" fmla="*/ 70 w 82"/>
                <a:gd name="T39" fmla="*/ 0 h 161"/>
                <a:gd name="T40" fmla="*/ 13 w 82"/>
                <a:gd name="T41" fmla="*/ 0 h 161"/>
                <a:gd name="T42" fmla="*/ 0 w 82"/>
                <a:gd name="T43" fmla="*/ 13 h 161"/>
                <a:gd name="T44" fmla="*/ 0 w 82"/>
                <a:gd name="T45" fmla="*/ 149 h 161"/>
                <a:gd name="T46" fmla="*/ 13 w 82"/>
                <a:gd name="T47" fmla="*/ 161 h 161"/>
                <a:gd name="T48" fmla="*/ 56 w 82"/>
                <a:gd name="T49" fmla="*/ 161 h 161"/>
                <a:gd name="T50" fmla="*/ 56 w 82"/>
                <a:gd name="T51" fmla="*/ 150 h 161"/>
                <a:gd name="T52" fmla="*/ 30 w 82"/>
                <a:gd name="T53" fmla="*/ 9 h 161"/>
                <a:gd name="T54" fmla="*/ 52 w 82"/>
                <a:gd name="T55" fmla="*/ 9 h 161"/>
                <a:gd name="T56" fmla="*/ 53 w 82"/>
                <a:gd name="T57" fmla="*/ 11 h 161"/>
                <a:gd name="T58" fmla="*/ 52 w 82"/>
                <a:gd name="T59" fmla="*/ 12 h 161"/>
                <a:gd name="T60" fmla="*/ 30 w 82"/>
                <a:gd name="T61" fmla="*/ 12 h 161"/>
                <a:gd name="T62" fmla="*/ 29 w 82"/>
                <a:gd name="T63" fmla="*/ 11 h 161"/>
                <a:gd name="T64" fmla="*/ 30 w 82"/>
                <a:gd name="T65" fmla="*/ 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 h="161">
                  <a:moveTo>
                    <a:pt x="56" y="150"/>
                  </a:moveTo>
                  <a:cubicBezTo>
                    <a:pt x="49" y="143"/>
                    <a:pt x="49" y="143"/>
                    <a:pt x="49" y="143"/>
                  </a:cubicBezTo>
                  <a:cubicBezTo>
                    <a:pt x="48" y="142"/>
                    <a:pt x="48" y="142"/>
                    <a:pt x="48" y="141"/>
                  </a:cubicBezTo>
                  <a:cubicBezTo>
                    <a:pt x="48" y="142"/>
                    <a:pt x="48" y="144"/>
                    <a:pt x="48" y="145"/>
                  </a:cubicBezTo>
                  <a:cubicBezTo>
                    <a:pt x="48" y="149"/>
                    <a:pt x="45" y="152"/>
                    <a:pt x="41" y="152"/>
                  </a:cubicBezTo>
                  <a:cubicBezTo>
                    <a:pt x="37" y="152"/>
                    <a:pt x="34" y="149"/>
                    <a:pt x="34" y="145"/>
                  </a:cubicBezTo>
                  <a:cubicBezTo>
                    <a:pt x="34" y="141"/>
                    <a:pt x="37" y="138"/>
                    <a:pt x="41" y="138"/>
                  </a:cubicBezTo>
                  <a:cubicBezTo>
                    <a:pt x="43" y="138"/>
                    <a:pt x="45" y="139"/>
                    <a:pt x="47" y="140"/>
                  </a:cubicBezTo>
                  <a:cubicBezTo>
                    <a:pt x="47" y="140"/>
                    <a:pt x="46" y="140"/>
                    <a:pt x="46" y="139"/>
                  </a:cubicBezTo>
                  <a:cubicBezTo>
                    <a:pt x="43" y="136"/>
                    <a:pt x="41" y="133"/>
                    <a:pt x="39" y="130"/>
                  </a:cubicBezTo>
                  <a:cubicBezTo>
                    <a:pt x="6" y="130"/>
                    <a:pt x="6" y="130"/>
                    <a:pt x="6" y="130"/>
                  </a:cubicBezTo>
                  <a:cubicBezTo>
                    <a:pt x="6" y="25"/>
                    <a:pt x="6" y="25"/>
                    <a:pt x="6" y="25"/>
                  </a:cubicBezTo>
                  <a:cubicBezTo>
                    <a:pt x="77" y="25"/>
                    <a:pt x="77" y="25"/>
                    <a:pt x="77" y="25"/>
                  </a:cubicBezTo>
                  <a:cubicBezTo>
                    <a:pt x="77" y="48"/>
                    <a:pt x="77" y="48"/>
                    <a:pt x="77" y="48"/>
                  </a:cubicBezTo>
                  <a:cubicBezTo>
                    <a:pt x="77" y="49"/>
                    <a:pt x="77" y="50"/>
                    <a:pt x="77" y="51"/>
                  </a:cubicBezTo>
                  <a:cubicBezTo>
                    <a:pt x="77" y="59"/>
                    <a:pt x="77" y="59"/>
                    <a:pt x="77" y="59"/>
                  </a:cubicBezTo>
                  <a:cubicBezTo>
                    <a:pt x="77" y="59"/>
                    <a:pt x="78" y="59"/>
                    <a:pt x="78" y="59"/>
                  </a:cubicBezTo>
                  <a:cubicBezTo>
                    <a:pt x="80" y="59"/>
                    <a:pt x="81" y="59"/>
                    <a:pt x="82" y="60"/>
                  </a:cubicBezTo>
                  <a:cubicBezTo>
                    <a:pt x="82" y="13"/>
                    <a:pt x="82" y="13"/>
                    <a:pt x="82" y="13"/>
                  </a:cubicBezTo>
                  <a:cubicBezTo>
                    <a:pt x="82" y="6"/>
                    <a:pt x="77" y="0"/>
                    <a:pt x="70" y="0"/>
                  </a:cubicBezTo>
                  <a:cubicBezTo>
                    <a:pt x="13" y="0"/>
                    <a:pt x="13" y="0"/>
                    <a:pt x="13" y="0"/>
                  </a:cubicBezTo>
                  <a:cubicBezTo>
                    <a:pt x="6" y="0"/>
                    <a:pt x="0" y="6"/>
                    <a:pt x="0" y="13"/>
                  </a:cubicBezTo>
                  <a:cubicBezTo>
                    <a:pt x="0" y="149"/>
                    <a:pt x="0" y="149"/>
                    <a:pt x="0" y="149"/>
                  </a:cubicBezTo>
                  <a:cubicBezTo>
                    <a:pt x="0" y="156"/>
                    <a:pt x="6" y="161"/>
                    <a:pt x="13" y="161"/>
                  </a:cubicBezTo>
                  <a:cubicBezTo>
                    <a:pt x="56" y="161"/>
                    <a:pt x="56" y="161"/>
                    <a:pt x="56" y="161"/>
                  </a:cubicBezTo>
                  <a:lnTo>
                    <a:pt x="56" y="150"/>
                  </a:lnTo>
                  <a:close/>
                  <a:moveTo>
                    <a:pt x="30" y="9"/>
                  </a:moveTo>
                  <a:cubicBezTo>
                    <a:pt x="52" y="9"/>
                    <a:pt x="52" y="9"/>
                    <a:pt x="52" y="9"/>
                  </a:cubicBezTo>
                  <a:cubicBezTo>
                    <a:pt x="53" y="9"/>
                    <a:pt x="53" y="10"/>
                    <a:pt x="53" y="11"/>
                  </a:cubicBezTo>
                  <a:cubicBezTo>
                    <a:pt x="53" y="12"/>
                    <a:pt x="53" y="12"/>
                    <a:pt x="52" y="12"/>
                  </a:cubicBezTo>
                  <a:cubicBezTo>
                    <a:pt x="30" y="12"/>
                    <a:pt x="30" y="12"/>
                    <a:pt x="30" y="12"/>
                  </a:cubicBezTo>
                  <a:cubicBezTo>
                    <a:pt x="30" y="12"/>
                    <a:pt x="29" y="12"/>
                    <a:pt x="29" y="11"/>
                  </a:cubicBezTo>
                  <a:cubicBezTo>
                    <a:pt x="29" y="10"/>
                    <a:pt x="30" y="9"/>
                    <a:pt x="30"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
          <p:nvSpPr>
            <p:cNvPr id="93" name="Freeform 739"/>
            <p:cNvSpPr>
              <a:spLocks/>
            </p:cNvSpPr>
            <p:nvPr/>
          </p:nvSpPr>
          <p:spPr bwMode="auto">
            <a:xfrm>
              <a:off x="7502322" y="1392802"/>
              <a:ext cx="241300" cy="376238"/>
            </a:xfrm>
            <a:custGeom>
              <a:avLst/>
              <a:gdLst>
                <a:gd name="T0" fmla="*/ 81 w 81"/>
                <a:gd name="T1" fmla="*/ 67 h 126"/>
                <a:gd name="T2" fmla="*/ 81 w 81"/>
                <a:gd name="T3" fmla="*/ 64 h 126"/>
                <a:gd name="T4" fmla="*/ 81 w 81"/>
                <a:gd name="T5" fmla="*/ 44 h 126"/>
                <a:gd name="T6" fmla="*/ 75 w 81"/>
                <a:gd name="T7" fmla="*/ 38 h 126"/>
                <a:gd name="T8" fmla="*/ 68 w 81"/>
                <a:gd name="T9" fmla="*/ 44 h 126"/>
                <a:gd name="T10" fmla="*/ 68 w 81"/>
                <a:gd name="T11" fmla="*/ 46 h 126"/>
                <a:gd name="T12" fmla="*/ 66 w 81"/>
                <a:gd name="T13" fmla="*/ 45 h 126"/>
                <a:gd name="T14" fmla="*/ 66 w 81"/>
                <a:gd name="T15" fmla="*/ 35 h 126"/>
                <a:gd name="T16" fmla="*/ 59 w 81"/>
                <a:gd name="T17" fmla="*/ 28 h 126"/>
                <a:gd name="T18" fmla="*/ 53 w 81"/>
                <a:gd name="T19" fmla="*/ 35 h 126"/>
                <a:gd name="T20" fmla="*/ 53 w 81"/>
                <a:gd name="T21" fmla="*/ 41 h 126"/>
                <a:gd name="T22" fmla="*/ 51 w 81"/>
                <a:gd name="T23" fmla="*/ 40 h 126"/>
                <a:gd name="T24" fmla="*/ 51 w 81"/>
                <a:gd name="T25" fmla="*/ 29 h 126"/>
                <a:gd name="T26" fmla="*/ 44 w 81"/>
                <a:gd name="T27" fmla="*/ 23 h 126"/>
                <a:gd name="T28" fmla="*/ 37 w 81"/>
                <a:gd name="T29" fmla="*/ 29 h 126"/>
                <a:gd name="T30" fmla="*/ 37 w 81"/>
                <a:gd name="T31" fmla="*/ 38 h 126"/>
                <a:gd name="T32" fmla="*/ 36 w 81"/>
                <a:gd name="T33" fmla="*/ 38 h 126"/>
                <a:gd name="T34" fmla="*/ 36 w 81"/>
                <a:gd name="T35" fmla="*/ 7 h 126"/>
                <a:gd name="T36" fmla="*/ 29 w 81"/>
                <a:gd name="T37" fmla="*/ 0 h 126"/>
                <a:gd name="T38" fmla="*/ 22 w 81"/>
                <a:gd name="T39" fmla="*/ 7 h 126"/>
                <a:gd name="T40" fmla="*/ 22 w 81"/>
                <a:gd name="T41" fmla="*/ 63 h 126"/>
                <a:gd name="T42" fmla="*/ 20 w 81"/>
                <a:gd name="T43" fmla="*/ 52 h 126"/>
                <a:gd name="T44" fmla="*/ 7 w 81"/>
                <a:gd name="T45" fmla="*/ 38 h 126"/>
                <a:gd name="T46" fmla="*/ 1 w 81"/>
                <a:gd name="T47" fmla="*/ 44 h 126"/>
                <a:gd name="T48" fmla="*/ 7 w 81"/>
                <a:gd name="T49" fmla="*/ 68 h 126"/>
                <a:gd name="T50" fmla="*/ 18 w 81"/>
                <a:gd name="T51" fmla="*/ 91 h 126"/>
                <a:gd name="T52" fmla="*/ 20 w 81"/>
                <a:gd name="T53" fmla="*/ 94 h 126"/>
                <a:gd name="T54" fmla="*/ 30 w 81"/>
                <a:gd name="T55" fmla="*/ 103 h 126"/>
                <a:gd name="T56" fmla="*/ 30 w 81"/>
                <a:gd name="T57" fmla="*/ 126 h 126"/>
                <a:gd name="T58" fmla="*/ 75 w 81"/>
                <a:gd name="T59" fmla="*/ 126 h 126"/>
                <a:gd name="T60" fmla="*/ 75 w 81"/>
                <a:gd name="T61" fmla="*/ 102 h 126"/>
                <a:gd name="T62" fmla="*/ 81 w 81"/>
                <a:gd name="T63" fmla="*/ 85 h 126"/>
                <a:gd name="T64" fmla="*/ 81 w 81"/>
                <a:gd name="T65" fmla="*/ 67 h 126"/>
                <a:gd name="T66" fmla="*/ 81 w 81"/>
                <a:gd name="T67" fmla="*/ 67 h 126"/>
                <a:gd name="T68" fmla="*/ 81 w 81"/>
                <a:gd name="T69" fmla="*/ 67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1" h="126">
                  <a:moveTo>
                    <a:pt x="81" y="67"/>
                  </a:moveTo>
                  <a:cubicBezTo>
                    <a:pt x="81" y="66"/>
                    <a:pt x="81" y="65"/>
                    <a:pt x="81" y="64"/>
                  </a:cubicBezTo>
                  <a:cubicBezTo>
                    <a:pt x="81" y="44"/>
                    <a:pt x="81" y="44"/>
                    <a:pt x="81" y="44"/>
                  </a:cubicBezTo>
                  <a:cubicBezTo>
                    <a:pt x="81" y="41"/>
                    <a:pt x="78" y="38"/>
                    <a:pt x="75" y="38"/>
                  </a:cubicBezTo>
                  <a:cubicBezTo>
                    <a:pt x="71" y="38"/>
                    <a:pt x="68" y="41"/>
                    <a:pt x="68" y="44"/>
                  </a:cubicBezTo>
                  <a:cubicBezTo>
                    <a:pt x="68" y="46"/>
                    <a:pt x="68" y="46"/>
                    <a:pt x="68" y="46"/>
                  </a:cubicBezTo>
                  <a:cubicBezTo>
                    <a:pt x="67" y="46"/>
                    <a:pt x="67" y="45"/>
                    <a:pt x="66" y="45"/>
                  </a:cubicBezTo>
                  <a:cubicBezTo>
                    <a:pt x="66" y="35"/>
                    <a:pt x="66" y="35"/>
                    <a:pt x="66" y="35"/>
                  </a:cubicBezTo>
                  <a:cubicBezTo>
                    <a:pt x="66" y="31"/>
                    <a:pt x="63" y="28"/>
                    <a:pt x="59" y="28"/>
                  </a:cubicBezTo>
                  <a:cubicBezTo>
                    <a:pt x="56" y="28"/>
                    <a:pt x="53" y="31"/>
                    <a:pt x="53" y="35"/>
                  </a:cubicBezTo>
                  <a:cubicBezTo>
                    <a:pt x="53" y="41"/>
                    <a:pt x="53" y="41"/>
                    <a:pt x="53" y="41"/>
                  </a:cubicBezTo>
                  <a:cubicBezTo>
                    <a:pt x="52" y="41"/>
                    <a:pt x="52" y="41"/>
                    <a:pt x="51" y="40"/>
                  </a:cubicBezTo>
                  <a:cubicBezTo>
                    <a:pt x="51" y="29"/>
                    <a:pt x="51" y="29"/>
                    <a:pt x="51" y="29"/>
                  </a:cubicBezTo>
                  <a:cubicBezTo>
                    <a:pt x="51" y="26"/>
                    <a:pt x="48" y="23"/>
                    <a:pt x="44" y="23"/>
                  </a:cubicBezTo>
                  <a:cubicBezTo>
                    <a:pt x="40" y="23"/>
                    <a:pt x="37" y="26"/>
                    <a:pt x="37" y="29"/>
                  </a:cubicBezTo>
                  <a:cubicBezTo>
                    <a:pt x="37" y="38"/>
                    <a:pt x="37" y="38"/>
                    <a:pt x="37" y="38"/>
                  </a:cubicBezTo>
                  <a:cubicBezTo>
                    <a:pt x="37" y="38"/>
                    <a:pt x="36" y="38"/>
                    <a:pt x="36" y="38"/>
                  </a:cubicBezTo>
                  <a:cubicBezTo>
                    <a:pt x="36" y="7"/>
                    <a:pt x="36" y="7"/>
                    <a:pt x="36" y="7"/>
                  </a:cubicBezTo>
                  <a:cubicBezTo>
                    <a:pt x="36" y="3"/>
                    <a:pt x="33" y="0"/>
                    <a:pt x="29" y="0"/>
                  </a:cubicBezTo>
                  <a:cubicBezTo>
                    <a:pt x="25" y="0"/>
                    <a:pt x="22" y="3"/>
                    <a:pt x="22" y="7"/>
                  </a:cubicBezTo>
                  <a:cubicBezTo>
                    <a:pt x="22" y="63"/>
                    <a:pt x="22" y="63"/>
                    <a:pt x="22" y="63"/>
                  </a:cubicBezTo>
                  <a:cubicBezTo>
                    <a:pt x="21" y="59"/>
                    <a:pt x="21" y="55"/>
                    <a:pt x="20" y="52"/>
                  </a:cubicBezTo>
                  <a:cubicBezTo>
                    <a:pt x="18" y="41"/>
                    <a:pt x="11" y="36"/>
                    <a:pt x="7" y="38"/>
                  </a:cubicBezTo>
                  <a:cubicBezTo>
                    <a:pt x="7" y="38"/>
                    <a:pt x="0" y="40"/>
                    <a:pt x="1" y="44"/>
                  </a:cubicBezTo>
                  <a:cubicBezTo>
                    <a:pt x="2" y="46"/>
                    <a:pt x="7" y="56"/>
                    <a:pt x="7" y="68"/>
                  </a:cubicBezTo>
                  <a:cubicBezTo>
                    <a:pt x="8" y="76"/>
                    <a:pt x="13" y="85"/>
                    <a:pt x="18" y="91"/>
                  </a:cubicBezTo>
                  <a:cubicBezTo>
                    <a:pt x="19" y="92"/>
                    <a:pt x="19" y="93"/>
                    <a:pt x="20" y="94"/>
                  </a:cubicBezTo>
                  <a:cubicBezTo>
                    <a:pt x="30" y="103"/>
                    <a:pt x="30" y="103"/>
                    <a:pt x="30" y="103"/>
                  </a:cubicBezTo>
                  <a:cubicBezTo>
                    <a:pt x="30" y="126"/>
                    <a:pt x="30" y="126"/>
                    <a:pt x="30" y="126"/>
                  </a:cubicBezTo>
                  <a:cubicBezTo>
                    <a:pt x="75" y="126"/>
                    <a:pt x="75" y="126"/>
                    <a:pt x="75" y="126"/>
                  </a:cubicBezTo>
                  <a:cubicBezTo>
                    <a:pt x="75" y="102"/>
                    <a:pt x="75" y="102"/>
                    <a:pt x="75" y="102"/>
                  </a:cubicBezTo>
                  <a:cubicBezTo>
                    <a:pt x="78" y="97"/>
                    <a:pt x="81" y="91"/>
                    <a:pt x="81" y="85"/>
                  </a:cubicBezTo>
                  <a:cubicBezTo>
                    <a:pt x="81" y="79"/>
                    <a:pt x="81" y="73"/>
                    <a:pt x="81" y="67"/>
                  </a:cubicBezTo>
                  <a:cubicBezTo>
                    <a:pt x="81" y="67"/>
                    <a:pt x="81" y="67"/>
                    <a:pt x="81" y="67"/>
                  </a:cubicBezTo>
                  <a:cubicBezTo>
                    <a:pt x="81" y="67"/>
                    <a:pt x="81" y="67"/>
                    <a:pt x="81" y="67"/>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grpSp>
      <p:sp>
        <p:nvSpPr>
          <p:cNvPr id="94" name="Freeform 5"/>
          <p:cNvSpPr>
            <a:spLocks noChangeAspect="1" noEditPoints="1"/>
          </p:cNvSpPr>
          <p:nvPr/>
        </p:nvSpPr>
        <p:spPr bwMode="auto">
          <a:xfrm>
            <a:off x="2722455" y="1281651"/>
            <a:ext cx="404091" cy="374283"/>
          </a:xfrm>
          <a:custGeom>
            <a:avLst/>
            <a:gdLst>
              <a:gd name="T0" fmla="*/ 505 w 686"/>
              <a:gd name="T1" fmla="*/ 236 h 634"/>
              <a:gd name="T2" fmla="*/ 408 w 686"/>
              <a:gd name="T3" fmla="*/ 110 h 634"/>
              <a:gd name="T4" fmla="*/ 470 w 686"/>
              <a:gd name="T5" fmla="*/ 92 h 634"/>
              <a:gd name="T6" fmla="*/ 412 w 686"/>
              <a:gd name="T7" fmla="*/ 254 h 634"/>
              <a:gd name="T8" fmla="*/ 377 w 686"/>
              <a:gd name="T9" fmla="*/ 305 h 634"/>
              <a:gd name="T10" fmla="*/ 186 w 686"/>
              <a:gd name="T11" fmla="*/ 183 h 634"/>
              <a:gd name="T12" fmla="*/ 305 w 686"/>
              <a:gd name="T13" fmla="*/ 376 h 634"/>
              <a:gd name="T14" fmla="*/ 422 w 686"/>
              <a:gd name="T15" fmla="*/ 64 h 634"/>
              <a:gd name="T16" fmla="*/ 298 w 686"/>
              <a:gd name="T17" fmla="*/ 117 h 634"/>
              <a:gd name="T18" fmla="*/ 346 w 686"/>
              <a:gd name="T19" fmla="*/ 61 h 634"/>
              <a:gd name="T20" fmla="*/ 304 w 686"/>
              <a:gd name="T21" fmla="*/ 108 h 634"/>
              <a:gd name="T22" fmla="*/ 440 w 686"/>
              <a:gd name="T23" fmla="*/ 199 h 634"/>
              <a:gd name="T24" fmla="*/ 159 w 686"/>
              <a:gd name="T25" fmla="*/ 304 h 634"/>
              <a:gd name="T26" fmla="*/ 276 w 686"/>
              <a:gd name="T27" fmla="*/ 318 h 634"/>
              <a:gd name="T28" fmla="*/ 144 w 686"/>
              <a:gd name="T29" fmla="*/ 263 h 634"/>
              <a:gd name="T30" fmla="*/ 237 w 686"/>
              <a:gd name="T31" fmla="*/ 225 h 634"/>
              <a:gd name="T32" fmla="*/ 518 w 686"/>
              <a:gd name="T33" fmla="*/ 231 h 634"/>
              <a:gd name="T34" fmla="*/ 184 w 686"/>
              <a:gd name="T35" fmla="*/ 318 h 634"/>
              <a:gd name="T36" fmla="*/ 174 w 686"/>
              <a:gd name="T37" fmla="*/ 259 h 634"/>
              <a:gd name="T38" fmla="*/ 218 w 686"/>
              <a:gd name="T39" fmla="*/ 284 h 634"/>
              <a:gd name="T40" fmla="*/ 274 w 686"/>
              <a:gd name="T41" fmla="*/ 174 h 634"/>
              <a:gd name="T42" fmla="*/ 247 w 686"/>
              <a:gd name="T43" fmla="*/ 230 h 634"/>
              <a:gd name="T44" fmla="*/ 224 w 686"/>
              <a:gd name="T45" fmla="*/ 362 h 634"/>
              <a:gd name="T46" fmla="*/ 399 w 686"/>
              <a:gd name="T47" fmla="*/ 104 h 634"/>
              <a:gd name="T48" fmla="*/ 307 w 686"/>
              <a:gd name="T49" fmla="*/ 122 h 634"/>
              <a:gd name="T50" fmla="*/ 448 w 686"/>
              <a:gd name="T51" fmla="*/ 334 h 634"/>
              <a:gd name="T52" fmla="*/ 292 w 686"/>
              <a:gd name="T53" fmla="*/ 7 h 634"/>
              <a:gd name="T54" fmla="*/ 295 w 686"/>
              <a:gd name="T55" fmla="*/ 382 h 634"/>
              <a:gd name="T56" fmla="*/ 333 w 686"/>
              <a:gd name="T57" fmla="*/ 1 h 634"/>
              <a:gd name="T58" fmla="*/ 418 w 686"/>
              <a:gd name="T59" fmla="*/ 15 h 634"/>
              <a:gd name="T60" fmla="*/ 444 w 686"/>
              <a:gd name="T61" fmla="*/ 26 h 634"/>
              <a:gd name="T62" fmla="*/ 143 w 686"/>
              <a:gd name="T63" fmla="*/ 158 h 634"/>
              <a:gd name="T64" fmla="*/ 372 w 686"/>
              <a:gd name="T65" fmla="*/ 403 h 634"/>
              <a:gd name="T66" fmla="*/ 233 w 686"/>
              <a:gd name="T67" fmla="*/ 79 h 634"/>
              <a:gd name="T68" fmla="*/ 319 w 686"/>
              <a:gd name="T69" fmla="*/ 416 h 634"/>
              <a:gd name="T70" fmla="*/ 173 w 686"/>
              <a:gd name="T71" fmla="*/ 188 h 634"/>
              <a:gd name="T72" fmla="*/ 468 w 686"/>
              <a:gd name="T73" fmla="*/ 56 h 634"/>
              <a:gd name="T74" fmla="*/ 255 w 686"/>
              <a:gd name="T75" fmla="*/ 21 h 634"/>
              <a:gd name="T76" fmla="*/ 386 w 686"/>
              <a:gd name="T77" fmla="*/ 311 h 634"/>
              <a:gd name="T78" fmla="*/ 450 w 686"/>
              <a:gd name="T79" fmla="*/ 348 h 634"/>
              <a:gd name="T80" fmla="*/ 488 w 686"/>
              <a:gd name="T81" fmla="*/ 298 h 634"/>
              <a:gd name="T82" fmla="*/ 306 w 686"/>
              <a:gd name="T83" fmla="*/ 388 h 634"/>
              <a:gd name="T84" fmla="*/ 388 w 686"/>
              <a:gd name="T85" fmla="*/ 383 h 634"/>
              <a:gd name="T86" fmla="*/ 508 w 686"/>
              <a:gd name="T87" fmla="*/ 226 h 634"/>
              <a:gd name="T88" fmla="*/ 548 w 686"/>
              <a:gd name="T89" fmla="*/ 261 h 634"/>
              <a:gd name="T90" fmla="*/ 516 w 686"/>
              <a:gd name="T91" fmla="*/ 136 h 634"/>
              <a:gd name="T92" fmla="*/ 517 w 686"/>
              <a:gd name="T93" fmla="*/ 160 h 634"/>
              <a:gd name="T94" fmla="*/ 478 w 686"/>
              <a:gd name="T95" fmla="*/ 53 h 634"/>
              <a:gd name="T96" fmla="*/ 532 w 686"/>
              <a:gd name="T97" fmla="*/ 116 h 634"/>
              <a:gd name="T98" fmla="*/ 540 w 686"/>
              <a:gd name="T99" fmla="*/ 132 h 634"/>
              <a:gd name="T100" fmla="*/ 547 w 686"/>
              <a:gd name="T101" fmla="*/ 434 h 634"/>
              <a:gd name="T102" fmla="*/ 384 w 686"/>
              <a:gd name="T103" fmla="*/ 562 h 634"/>
              <a:gd name="T104" fmla="*/ 672 w 686"/>
              <a:gd name="T105" fmla="*/ 347 h 634"/>
              <a:gd name="T106" fmla="*/ 134 w 686"/>
              <a:gd name="T107" fmla="*/ 320 h 634"/>
              <a:gd name="T108" fmla="*/ 44 w 686"/>
              <a:gd name="T109" fmla="*/ 186 h 634"/>
              <a:gd name="T110" fmla="*/ 179 w 686"/>
              <a:gd name="T111" fmla="*/ 602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6" h="634">
                <a:moveTo>
                  <a:pt x="505" y="236"/>
                </a:moveTo>
                <a:cubicBezTo>
                  <a:pt x="449" y="204"/>
                  <a:pt x="449" y="204"/>
                  <a:pt x="449" y="204"/>
                </a:cubicBezTo>
                <a:cubicBezTo>
                  <a:pt x="443" y="219"/>
                  <a:pt x="435" y="234"/>
                  <a:pt x="426" y="250"/>
                </a:cubicBezTo>
                <a:cubicBezTo>
                  <a:pt x="485" y="283"/>
                  <a:pt x="485" y="283"/>
                  <a:pt x="485" y="283"/>
                </a:cubicBezTo>
                <a:cubicBezTo>
                  <a:pt x="493" y="268"/>
                  <a:pt x="500" y="252"/>
                  <a:pt x="505" y="236"/>
                </a:cubicBezTo>
                <a:close/>
                <a:moveTo>
                  <a:pt x="408" y="110"/>
                </a:moveTo>
                <a:cubicBezTo>
                  <a:pt x="383" y="153"/>
                  <a:pt x="383" y="153"/>
                  <a:pt x="383" y="153"/>
                </a:cubicBezTo>
                <a:cubicBezTo>
                  <a:pt x="444" y="189"/>
                  <a:pt x="444" y="189"/>
                  <a:pt x="444" y="189"/>
                </a:cubicBezTo>
                <a:cubicBezTo>
                  <a:pt x="451" y="172"/>
                  <a:pt x="457" y="156"/>
                  <a:pt x="461" y="140"/>
                </a:cubicBezTo>
                <a:lnTo>
                  <a:pt x="408" y="110"/>
                </a:lnTo>
                <a:close/>
                <a:moveTo>
                  <a:pt x="470" y="92"/>
                </a:moveTo>
                <a:cubicBezTo>
                  <a:pt x="431" y="70"/>
                  <a:pt x="431" y="70"/>
                  <a:pt x="431" y="70"/>
                </a:cubicBezTo>
                <a:cubicBezTo>
                  <a:pt x="414" y="100"/>
                  <a:pt x="414" y="100"/>
                  <a:pt x="414" y="100"/>
                </a:cubicBezTo>
                <a:cubicBezTo>
                  <a:pt x="464" y="129"/>
                  <a:pt x="464" y="129"/>
                  <a:pt x="464" y="129"/>
                </a:cubicBezTo>
                <a:cubicBezTo>
                  <a:pt x="467" y="116"/>
                  <a:pt x="469" y="103"/>
                  <a:pt x="470" y="92"/>
                </a:cubicBezTo>
                <a:close/>
                <a:moveTo>
                  <a:pt x="412" y="254"/>
                </a:moveTo>
                <a:cubicBezTo>
                  <a:pt x="347" y="216"/>
                  <a:pt x="347" y="216"/>
                  <a:pt x="347" y="216"/>
                </a:cubicBezTo>
                <a:cubicBezTo>
                  <a:pt x="321" y="261"/>
                  <a:pt x="321" y="261"/>
                  <a:pt x="321" y="261"/>
                </a:cubicBezTo>
                <a:cubicBezTo>
                  <a:pt x="383" y="297"/>
                  <a:pt x="383" y="297"/>
                  <a:pt x="383" y="297"/>
                </a:cubicBezTo>
                <a:cubicBezTo>
                  <a:pt x="393" y="283"/>
                  <a:pt x="403" y="269"/>
                  <a:pt x="412" y="254"/>
                </a:cubicBezTo>
                <a:close/>
                <a:moveTo>
                  <a:pt x="377" y="305"/>
                </a:moveTo>
                <a:cubicBezTo>
                  <a:pt x="316" y="270"/>
                  <a:pt x="316" y="270"/>
                  <a:pt x="316" y="270"/>
                </a:cubicBezTo>
                <a:cubicBezTo>
                  <a:pt x="290" y="314"/>
                  <a:pt x="290" y="314"/>
                  <a:pt x="290" y="314"/>
                </a:cubicBezTo>
                <a:cubicBezTo>
                  <a:pt x="343" y="344"/>
                  <a:pt x="343" y="344"/>
                  <a:pt x="343" y="344"/>
                </a:cubicBezTo>
                <a:cubicBezTo>
                  <a:pt x="354" y="333"/>
                  <a:pt x="366" y="320"/>
                  <a:pt x="377" y="305"/>
                </a:cubicBezTo>
                <a:close/>
                <a:moveTo>
                  <a:pt x="186" y="183"/>
                </a:moveTo>
                <a:cubicBezTo>
                  <a:pt x="242" y="215"/>
                  <a:pt x="242" y="215"/>
                  <a:pt x="242" y="215"/>
                </a:cubicBezTo>
                <a:cubicBezTo>
                  <a:pt x="248" y="200"/>
                  <a:pt x="256" y="184"/>
                  <a:pt x="265" y="169"/>
                </a:cubicBezTo>
                <a:cubicBezTo>
                  <a:pt x="207" y="135"/>
                  <a:pt x="207" y="135"/>
                  <a:pt x="207" y="135"/>
                </a:cubicBezTo>
                <a:cubicBezTo>
                  <a:pt x="198" y="151"/>
                  <a:pt x="191" y="167"/>
                  <a:pt x="186" y="183"/>
                </a:cubicBezTo>
                <a:close/>
                <a:moveTo>
                  <a:pt x="319" y="366"/>
                </a:moveTo>
                <a:cubicBezTo>
                  <a:pt x="324" y="362"/>
                  <a:pt x="329" y="357"/>
                  <a:pt x="335" y="352"/>
                </a:cubicBezTo>
                <a:cubicBezTo>
                  <a:pt x="285" y="323"/>
                  <a:pt x="285" y="323"/>
                  <a:pt x="285" y="323"/>
                </a:cubicBezTo>
                <a:cubicBezTo>
                  <a:pt x="267" y="354"/>
                  <a:pt x="267" y="354"/>
                  <a:pt x="267" y="354"/>
                </a:cubicBezTo>
                <a:cubicBezTo>
                  <a:pt x="305" y="376"/>
                  <a:pt x="305" y="376"/>
                  <a:pt x="305" y="376"/>
                </a:cubicBezTo>
                <a:cubicBezTo>
                  <a:pt x="310" y="373"/>
                  <a:pt x="314" y="370"/>
                  <a:pt x="319" y="366"/>
                </a:cubicBezTo>
                <a:close/>
                <a:moveTo>
                  <a:pt x="373" y="52"/>
                </a:moveTo>
                <a:cubicBezTo>
                  <a:pt x="367" y="57"/>
                  <a:pt x="361" y="61"/>
                  <a:pt x="356" y="67"/>
                </a:cubicBezTo>
                <a:cubicBezTo>
                  <a:pt x="404" y="95"/>
                  <a:pt x="404" y="95"/>
                  <a:pt x="404" y="95"/>
                </a:cubicBezTo>
                <a:cubicBezTo>
                  <a:pt x="422" y="64"/>
                  <a:pt x="422" y="64"/>
                  <a:pt x="422" y="64"/>
                </a:cubicBezTo>
                <a:cubicBezTo>
                  <a:pt x="385" y="43"/>
                  <a:pt x="385" y="43"/>
                  <a:pt x="385" y="43"/>
                </a:cubicBezTo>
                <a:cubicBezTo>
                  <a:pt x="381" y="46"/>
                  <a:pt x="377" y="49"/>
                  <a:pt x="373" y="52"/>
                </a:cubicBezTo>
                <a:close/>
                <a:moveTo>
                  <a:pt x="212" y="126"/>
                </a:moveTo>
                <a:cubicBezTo>
                  <a:pt x="270" y="159"/>
                  <a:pt x="270" y="159"/>
                  <a:pt x="270" y="159"/>
                </a:cubicBezTo>
                <a:cubicBezTo>
                  <a:pt x="279" y="144"/>
                  <a:pt x="288" y="130"/>
                  <a:pt x="298" y="117"/>
                </a:cubicBezTo>
                <a:cubicBezTo>
                  <a:pt x="242" y="85"/>
                  <a:pt x="242" y="85"/>
                  <a:pt x="242" y="85"/>
                </a:cubicBezTo>
                <a:cubicBezTo>
                  <a:pt x="231" y="97"/>
                  <a:pt x="221" y="111"/>
                  <a:pt x="212" y="126"/>
                </a:cubicBezTo>
                <a:close/>
                <a:moveTo>
                  <a:pt x="324" y="25"/>
                </a:moveTo>
                <a:cubicBezTo>
                  <a:pt x="317" y="28"/>
                  <a:pt x="309" y="32"/>
                  <a:pt x="302" y="36"/>
                </a:cubicBezTo>
                <a:cubicBezTo>
                  <a:pt x="346" y="61"/>
                  <a:pt x="346" y="61"/>
                  <a:pt x="346" y="61"/>
                </a:cubicBezTo>
                <a:cubicBezTo>
                  <a:pt x="356" y="52"/>
                  <a:pt x="365" y="44"/>
                  <a:pt x="375" y="37"/>
                </a:cubicBezTo>
                <a:cubicBezTo>
                  <a:pt x="343" y="19"/>
                  <a:pt x="343" y="19"/>
                  <a:pt x="343" y="19"/>
                </a:cubicBezTo>
                <a:cubicBezTo>
                  <a:pt x="336" y="20"/>
                  <a:pt x="330" y="23"/>
                  <a:pt x="324" y="25"/>
                </a:cubicBezTo>
                <a:close/>
                <a:moveTo>
                  <a:pt x="250" y="77"/>
                </a:moveTo>
                <a:cubicBezTo>
                  <a:pt x="304" y="108"/>
                  <a:pt x="304" y="108"/>
                  <a:pt x="304" y="108"/>
                </a:cubicBezTo>
                <a:cubicBezTo>
                  <a:pt x="316" y="94"/>
                  <a:pt x="327" y="81"/>
                  <a:pt x="338" y="69"/>
                </a:cubicBezTo>
                <a:cubicBezTo>
                  <a:pt x="292" y="42"/>
                  <a:pt x="292" y="42"/>
                  <a:pt x="292" y="42"/>
                </a:cubicBezTo>
                <a:cubicBezTo>
                  <a:pt x="277" y="52"/>
                  <a:pt x="263" y="63"/>
                  <a:pt x="250" y="77"/>
                </a:cubicBezTo>
                <a:close/>
                <a:moveTo>
                  <a:pt x="417" y="244"/>
                </a:moveTo>
                <a:cubicBezTo>
                  <a:pt x="426" y="229"/>
                  <a:pt x="433" y="214"/>
                  <a:pt x="440" y="199"/>
                </a:cubicBezTo>
                <a:cubicBezTo>
                  <a:pt x="377" y="163"/>
                  <a:pt x="377" y="163"/>
                  <a:pt x="377" y="163"/>
                </a:cubicBezTo>
                <a:cubicBezTo>
                  <a:pt x="352" y="207"/>
                  <a:pt x="352" y="207"/>
                  <a:pt x="352" y="207"/>
                </a:cubicBezTo>
                <a:lnTo>
                  <a:pt x="417" y="244"/>
                </a:lnTo>
                <a:close/>
                <a:moveTo>
                  <a:pt x="170" y="310"/>
                </a:moveTo>
                <a:cubicBezTo>
                  <a:pt x="159" y="304"/>
                  <a:pt x="159" y="304"/>
                  <a:pt x="159" y="304"/>
                </a:cubicBezTo>
                <a:cubicBezTo>
                  <a:pt x="165" y="315"/>
                  <a:pt x="172" y="326"/>
                  <a:pt x="179" y="336"/>
                </a:cubicBezTo>
                <a:cubicBezTo>
                  <a:pt x="176" y="327"/>
                  <a:pt x="173" y="319"/>
                  <a:pt x="170" y="310"/>
                </a:cubicBezTo>
                <a:close/>
                <a:moveTo>
                  <a:pt x="221" y="327"/>
                </a:moveTo>
                <a:cubicBezTo>
                  <a:pt x="258" y="348"/>
                  <a:pt x="258" y="348"/>
                  <a:pt x="258" y="348"/>
                </a:cubicBezTo>
                <a:cubicBezTo>
                  <a:pt x="276" y="318"/>
                  <a:pt x="276" y="318"/>
                  <a:pt x="276" y="318"/>
                </a:cubicBezTo>
                <a:cubicBezTo>
                  <a:pt x="227" y="290"/>
                  <a:pt x="227" y="290"/>
                  <a:pt x="227" y="290"/>
                </a:cubicBezTo>
                <a:cubicBezTo>
                  <a:pt x="224" y="303"/>
                  <a:pt x="222" y="316"/>
                  <a:pt x="221" y="327"/>
                </a:cubicBezTo>
                <a:close/>
                <a:moveTo>
                  <a:pt x="163" y="253"/>
                </a:moveTo>
                <a:cubicBezTo>
                  <a:pt x="139" y="239"/>
                  <a:pt x="139" y="239"/>
                  <a:pt x="139" y="239"/>
                </a:cubicBezTo>
                <a:cubicBezTo>
                  <a:pt x="140" y="247"/>
                  <a:pt x="142" y="255"/>
                  <a:pt x="144" y="263"/>
                </a:cubicBezTo>
                <a:cubicBezTo>
                  <a:pt x="146" y="271"/>
                  <a:pt x="149" y="279"/>
                  <a:pt x="152" y="287"/>
                </a:cubicBezTo>
                <a:cubicBezTo>
                  <a:pt x="167" y="296"/>
                  <a:pt x="167" y="296"/>
                  <a:pt x="167" y="296"/>
                </a:cubicBezTo>
                <a:cubicBezTo>
                  <a:pt x="166" y="292"/>
                  <a:pt x="165" y="288"/>
                  <a:pt x="165" y="283"/>
                </a:cubicBezTo>
                <a:cubicBezTo>
                  <a:pt x="164" y="274"/>
                  <a:pt x="163" y="263"/>
                  <a:pt x="163" y="253"/>
                </a:cubicBezTo>
                <a:close/>
                <a:moveTo>
                  <a:pt x="237" y="225"/>
                </a:moveTo>
                <a:cubicBezTo>
                  <a:pt x="183" y="193"/>
                  <a:pt x="183" y="193"/>
                  <a:pt x="183" y="193"/>
                </a:cubicBezTo>
                <a:cubicBezTo>
                  <a:pt x="178" y="211"/>
                  <a:pt x="175" y="229"/>
                  <a:pt x="174" y="247"/>
                </a:cubicBezTo>
                <a:cubicBezTo>
                  <a:pt x="220" y="273"/>
                  <a:pt x="220" y="273"/>
                  <a:pt x="220" y="273"/>
                </a:cubicBezTo>
                <a:cubicBezTo>
                  <a:pt x="225" y="258"/>
                  <a:pt x="230" y="241"/>
                  <a:pt x="237" y="225"/>
                </a:cubicBezTo>
                <a:close/>
                <a:moveTo>
                  <a:pt x="518" y="231"/>
                </a:moveTo>
                <a:cubicBezTo>
                  <a:pt x="551" y="250"/>
                  <a:pt x="551" y="250"/>
                  <a:pt x="551" y="250"/>
                </a:cubicBezTo>
                <a:cubicBezTo>
                  <a:pt x="554" y="232"/>
                  <a:pt x="555" y="212"/>
                  <a:pt x="554" y="194"/>
                </a:cubicBezTo>
                <a:cubicBezTo>
                  <a:pt x="527" y="178"/>
                  <a:pt x="527" y="178"/>
                  <a:pt x="527" y="178"/>
                </a:cubicBezTo>
                <a:cubicBezTo>
                  <a:pt x="526" y="196"/>
                  <a:pt x="523" y="214"/>
                  <a:pt x="518" y="231"/>
                </a:cubicBezTo>
                <a:close/>
                <a:moveTo>
                  <a:pt x="184" y="318"/>
                </a:moveTo>
                <a:cubicBezTo>
                  <a:pt x="191" y="337"/>
                  <a:pt x="201" y="355"/>
                  <a:pt x="214" y="369"/>
                </a:cubicBezTo>
                <a:cubicBezTo>
                  <a:pt x="214" y="367"/>
                  <a:pt x="213" y="366"/>
                  <a:pt x="213" y="365"/>
                </a:cubicBezTo>
                <a:cubicBezTo>
                  <a:pt x="211" y="355"/>
                  <a:pt x="210" y="345"/>
                  <a:pt x="210" y="333"/>
                </a:cubicBezTo>
                <a:lnTo>
                  <a:pt x="184" y="318"/>
                </a:lnTo>
                <a:close/>
                <a:moveTo>
                  <a:pt x="174" y="259"/>
                </a:moveTo>
                <a:cubicBezTo>
                  <a:pt x="174" y="267"/>
                  <a:pt x="175" y="275"/>
                  <a:pt x="176" y="282"/>
                </a:cubicBezTo>
                <a:cubicBezTo>
                  <a:pt x="176" y="289"/>
                  <a:pt x="178" y="296"/>
                  <a:pt x="179" y="303"/>
                </a:cubicBezTo>
                <a:cubicBezTo>
                  <a:pt x="211" y="321"/>
                  <a:pt x="211" y="321"/>
                  <a:pt x="211" y="321"/>
                </a:cubicBezTo>
                <a:cubicBezTo>
                  <a:pt x="211" y="317"/>
                  <a:pt x="212" y="314"/>
                  <a:pt x="213" y="310"/>
                </a:cubicBezTo>
                <a:cubicBezTo>
                  <a:pt x="214" y="301"/>
                  <a:pt x="215" y="293"/>
                  <a:pt x="218" y="284"/>
                </a:cubicBezTo>
                <a:lnTo>
                  <a:pt x="174" y="259"/>
                </a:lnTo>
                <a:close/>
                <a:moveTo>
                  <a:pt x="251" y="220"/>
                </a:moveTo>
                <a:cubicBezTo>
                  <a:pt x="312" y="255"/>
                  <a:pt x="312" y="255"/>
                  <a:pt x="312" y="255"/>
                </a:cubicBezTo>
                <a:cubicBezTo>
                  <a:pt x="337" y="211"/>
                  <a:pt x="337" y="211"/>
                  <a:pt x="337" y="211"/>
                </a:cubicBezTo>
                <a:cubicBezTo>
                  <a:pt x="274" y="174"/>
                  <a:pt x="274" y="174"/>
                  <a:pt x="274" y="174"/>
                </a:cubicBezTo>
                <a:cubicBezTo>
                  <a:pt x="265" y="190"/>
                  <a:pt x="258" y="205"/>
                  <a:pt x="251" y="220"/>
                </a:cubicBezTo>
                <a:close/>
                <a:moveTo>
                  <a:pt x="230" y="279"/>
                </a:moveTo>
                <a:cubicBezTo>
                  <a:pt x="281" y="308"/>
                  <a:pt x="281" y="308"/>
                  <a:pt x="281" y="308"/>
                </a:cubicBezTo>
                <a:cubicBezTo>
                  <a:pt x="306" y="265"/>
                  <a:pt x="306" y="265"/>
                  <a:pt x="306" y="265"/>
                </a:cubicBezTo>
                <a:cubicBezTo>
                  <a:pt x="247" y="230"/>
                  <a:pt x="247" y="230"/>
                  <a:pt x="247" y="230"/>
                </a:cubicBezTo>
                <a:cubicBezTo>
                  <a:pt x="240" y="247"/>
                  <a:pt x="234" y="263"/>
                  <a:pt x="230" y="279"/>
                </a:cubicBezTo>
                <a:close/>
                <a:moveTo>
                  <a:pt x="236" y="386"/>
                </a:moveTo>
                <a:cubicBezTo>
                  <a:pt x="252" y="358"/>
                  <a:pt x="252" y="358"/>
                  <a:pt x="252" y="358"/>
                </a:cubicBezTo>
                <a:cubicBezTo>
                  <a:pt x="221" y="339"/>
                  <a:pt x="221" y="339"/>
                  <a:pt x="221" y="339"/>
                </a:cubicBezTo>
                <a:cubicBezTo>
                  <a:pt x="221" y="348"/>
                  <a:pt x="222" y="356"/>
                  <a:pt x="224" y="362"/>
                </a:cubicBezTo>
                <a:cubicBezTo>
                  <a:pt x="226" y="373"/>
                  <a:pt x="230" y="381"/>
                  <a:pt x="236" y="386"/>
                </a:cubicBezTo>
                <a:close/>
                <a:moveTo>
                  <a:pt x="348" y="75"/>
                </a:moveTo>
                <a:cubicBezTo>
                  <a:pt x="336" y="86"/>
                  <a:pt x="325" y="99"/>
                  <a:pt x="314" y="114"/>
                </a:cubicBezTo>
                <a:cubicBezTo>
                  <a:pt x="374" y="148"/>
                  <a:pt x="374" y="148"/>
                  <a:pt x="374" y="148"/>
                </a:cubicBezTo>
                <a:cubicBezTo>
                  <a:pt x="399" y="104"/>
                  <a:pt x="399" y="104"/>
                  <a:pt x="399" y="104"/>
                </a:cubicBezTo>
                <a:lnTo>
                  <a:pt x="348" y="75"/>
                </a:lnTo>
                <a:close/>
                <a:moveTo>
                  <a:pt x="279" y="165"/>
                </a:moveTo>
                <a:cubicBezTo>
                  <a:pt x="343" y="201"/>
                  <a:pt x="343" y="201"/>
                  <a:pt x="343" y="201"/>
                </a:cubicBezTo>
                <a:cubicBezTo>
                  <a:pt x="368" y="157"/>
                  <a:pt x="368" y="157"/>
                  <a:pt x="368" y="157"/>
                </a:cubicBezTo>
                <a:cubicBezTo>
                  <a:pt x="307" y="122"/>
                  <a:pt x="307" y="122"/>
                  <a:pt x="307" y="122"/>
                </a:cubicBezTo>
                <a:cubicBezTo>
                  <a:pt x="298" y="135"/>
                  <a:pt x="288" y="150"/>
                  <a:pt x="279" y="165"/>
                </a:cubicBezTo>
                <a:close/>
                <a:moveTo>
                  <a:pt x="479" y="292"/>
                </a:moveTo>
                <a:cubicBezTo>
                  <a:pt x="421" y="259"/>
                  <a:pt x="421" y="259"/>
                  <a:pt x="421" y="259"/>
                </a:cubicBezTo>
                <a:cubicBezTo>
                  <a:pt x="412" y="274"/>
                  <a:pt x="403" y="289"/>
                  <a:pt x="393" y="302"/>
                </a:cubicBezTo>
                <a:cubicBezTo>
                  <a:pt x="448" y="334"/>
                  <a:pt x="448" y="334"/>
                  <a:pt x="448" y="334"/>
                </a:cubicBezTo>
                <a:cubicBezTo>
                  <a:pt x="460" y="322"/>
                  <a:pt x="470" y="308"/>
                  <a:pt x="479" y="292"/>
                </a:cubicBezTo>
                <a:close/>
                <a:moveTo>
                  <a:pt x="320" y="15"/>
                </a:moveTo>
                <a:cubicBezTo>
                  <a:pt x="323" y="14"/>
                  <a:pt x="327" y="13"/>
                  <a:pt x="330" y="11"/>
                </a:cubicBezTo>
                <a:cubicBezTo>
                  <a:pt x="315" y="2"/>
                  <a:pt x="315" y="2"/>
                  <a:pt x="315" y="2"/>
                </a:cubicBezTo>
                <a:cubicBezTo>
                  <a:pt x="307" y="4"/>
                  <a:pt x="299" y="5"/>
                  <a:pt x="292" y="7"/>
                </a:cubicBezTo>
                <a:cubicBezTo>
                  <a:pt x="283" y="10"/>
                  <a:pt x="275" y="12"/>
                  <a:pt x="267" y="16"/>
                </a:cubicBezTo>
                <a:cubicBezTo>
                  <a:pt x="292" y="30"/>
                  <a:pt x="292" y="30"/>
                  <a:pt x="292" y="30"/>
                </a:cubicBezTo>
                <a:cubicBezTo>
                  <a:pt x="301" y="24"/>
                  <a:pt x="310" y="19"/>
                  <a:pt x="320" y="15"/>
                </a:cubicBezTo>
                <a:close/>
                <a:moveTo>
                  <a:pt x="274" y="391"/>
                </a:moveTo>
                <a:cubicBezTo>
                  <a:pt x="281" y="389"/>
                  <a:pt x="288" y="386"/>
                  <a:pt x="295" y="382"/>
                </a:cubicBezTo>
                <a:cubicBezTo>
                  <a:pt x="262" y="363"/>
                  <a:pt x="262" y="363"/>
                  <a:pt x="262" y="363"/>
                </a:cubicBezTo>
                <a:cubicBezTo>
                  <a:pt x="245" y="392"/>
                  <a:pt x="245" y="392"/>
                  <a:pt x="245" y="392"/>
                </a:cubicBezTo>
                <a:cubicBezTo>
                  <a:pt x="253" y="395"/>
                  <a:pt x="263" y="395"/>
                  <a:pt x="274" y="391"/>
                </a:cubicBezTo>
                <a:close/>
                <a:moveTo>
                  <a:pt x="372" y="2"/>
                </a:moveTo>
                <a:cubicBezTo>
                  <a:pt x="359" y="0"/>
                  <a:pt x="346" y="0"/>
                  <a:pt x="333" y="1"/>
                </a:cubicBezTo>
                <a:cubicBezTo>
                  <a:pt x="344" y="7"/>
                  <a:pt x="344" y="7"/>
                  <a:pt x="344" y="7"/>
                </a:cubicBezTo>
                <a:cubicBezTo>
                  <a:pt x="353" y="4"/>
                  <a:pt x="363" y="3"/>
                  <a:pt x="372" y="2"/>
                </a:cubicBezTo>
                <a:close/>
                <a:moveTo>
                  <a:pt x="385" y="30"/>
                </a:moveTo>
                <a:cubicBezTo>
                  <a:pt x="395" y="24"/>
                  <a:pt x="405" y="19"/>
                  <a:pt x="414" y="16"/>
                </a:cubicBezTo>
                <a:cubicBezTo>
                  <a:pt x="415" y="16"/>
                  <a:pt x="417" y="16"/>
                  <a:pt x="418" y="15"/>
                </a:cubicBezTo>
                <a:cubicBezTo>
                  <a:pt x="399" y="11"/>
                  <a:pt x="378" y="11"/>
                  <a:pt x="358" y="15"/>
                </a:cubicBezTo>
                <a:lnTo>
                  <a:pt x="385" y="30"/>
                </a:lnTo>
                <a:close/>
                <a:moveTo>
                  <a:pt x="395" y="37"/>
                </a:moveTo>
                <a:cubicBezTo>
                  <a:pt x="427" y="55"/>
                  <a:pt x="427" y="55"/>
                  <a:pt x="427" y="55"/>
                </a:cubicBezTo>
                <a:cubicBezTo>
                  <a:pt x="444" y="26"/>
                  <a:pt x="444" y="26"/>
                  <a:pt x="444" y="26"/>
                </a:cubicBezTo>
                <a:cubicBezTo>
                  <a:pt x="437" y="23"/>
                  <a:pt x="428" y="24"/>
                  <a:pt x="417" y="27"/>
                </a:cubicBezTo>
                <a:cubicBezTo>
                  <a:pt x="410" y="29"/>
                  <a:pt x="403" y="32"/>
                  <a:pt x="395" y="37"/>
                </a:cubicBezTo>
                <a:close/>
                <a:moveTo>
                  <a:pt x="197" y="130"/>
                </a:moveTo>
                <a:cubicBezTo>
                  <a:pt x="162" y="109"/>
                  <a:pt x="162" y="109"/>
                  <a:pt x="162" y="109"/>
                </a:cubicBezTo>
                <a:cubicBezTo>
                  <a:pt x="154" y="125"/>
                  <a:pt x="147" y="141"/>
                  <a:pt x="143" y="158"/>
                </a:cubicBezTo>
                <a:cubicBezTo>
                  <a:pt x="177" y="177"/>
                  <a:pt x="177" y="177"/>
                  <a:pt x="177" y="177"/>
                </a:cubicBezTo>
                <a:cubicBezTo>
                  <a:pt x="182" y="161"/>
                  <a:pt x="189" y="145"/>
                  <a:pt x="197" y="130"/>
                </a:cubicBezTo>
                <a:close/>
                <a:moveTo>
                  <a:pt x="423" y="403"/>
                </a:moveTo>
                <a:cubicBezTo>
                  <a:pt x="399" y="389"/>
                  <a:pt x="399" y="389"/>
                  <a:pt x="399" y="389"/>
                </a:cubicBezTo>
                <a:cubicBezTo>
                  <a:pt x="390" y="394"/>
                  <a:pt x="381" y="399"/>
                  <a:pt x="372" y="403"/>
                </a:cubicBezTo>
                <a:cubicBezTo>
                  <a:pt x="368" y="404"/>
                  <a:pt x="364" y="406"/>
                  <a:pt x="360" y="407"/>
                </a:cubicBezTo>
                <a:cubicBezTo>
                  <a:pt x="375" y="416"/>
                  <a:pt x="375" y="416"/>
                  <a:pt x="375" y="416"/>
                </a:cubicBezTo>
                <a:cubicBezTo>
                  <a:pt x="383" y="415"/>
                  <a:pt x="392" y="413"/>
                  <a:pt x="400" y="411"/>
                </a:cubicBezTo>
                <a:cubicBezTo>
                  <a:pt x="408" y="409"/>
                  <a:pt x="416" y="406"/>
                  <a:pt x="423" y="403"/>
                </a:cubicBezTo>
                <a:close/>
                <a:moveTo>
                  <a:pt x="233" y="79"/>
                </a:moveTo>
                <a:cubicBezTo>
                  <a:pt x="199" y="60"/>
                  <a:pt x="199" y="60"/>
                  <a:pt x="199" y="60"/>
                </a:cubicBezTo>
                <a:cubicBezTo>
                  <a:pt x="187" y="72"/>
                  <a:pt x="177" y="85"/>
                  <a:pt x="167" y="100"/>
                </a:cubicBezTo>
                <a:cubicBezTo>
                  <a:pt x="203" y="120"/>
                  <a:pt x="203" y="120"/>
                  <a:pt x="203" y="120"/>
                </a:cubicBezTo>
                <a:cubicBezTo>
                  <a:pt x="212" y="105"/>
                  <a:pt x="222" y="92"/>
                  <a:pt x="233" y="79"/>
                </a:cubicBezTo>
                <a:close/>
                <a:moveTo>
                  <a:pt x="319" y="416"/>
                </a:moveTo>
                <a:cubicBezTo>
                  <a:pt x="332" y="418"/>
                  <a:pt x="344" y="418"/>
                  <a:pt x="357" y="418"/>
                </a:cubicBezTo>
                <a:cubicBezTo>
                  <a:pt x="346" y="412"/>
                  <a:pt x="346" y="412"/>
                  <a:pt x="346" y="412"/>
                </a:cubicBezTo>
                <a:cubicBezTo>
                  <a:pt x="337" y="414"/>
                  <a:pt x="328" y="416"/>
                  <a:pt x="319" y="416"/>
                </a:cubicBezTo>
                <a:close/>
                <a:moveTo>
                  <a:pt x="164" y="241"/>
                </a:moveTo>
                <a:cubicBezTo>
                  <a:pt x="165" y="223"/>
                  <a:pt x="168" y="206"/>
                  <a:pt x="173" y="188"/>
                </a:cubicBezTo>
                <a:cubicBezTo>
                  <a:pt x="141" y="169"/>
                  <a:pt x="141" y="169"/>
                  <a:pt x="141" y="169"/>
                </a:cubicBezTo>
                <a:cubicBezTo>
                  <a:pt x="137" y="188"/>
                  <a:pt x="136" y="207"/>
                  <a:pt x="137" y="226"/>
                </a:cubicBezTo>
                <a:lnTo>
                  <a:pt x="164" y="241"/>
                </a:lnTo>
                <a:close/>
                <a:moveTo>
                  <a:pt x="470" y="80"/>
                </a:moveTo>
                <a:cubicBezTo>
                  <a:pt x="470" y="71"/>
                  <a:pt x="469" y="63"/>
                  <a:pt x="468" y="56"/>
                </a:cubicBezTo>
                <a:cubicBezTo>
                  <a:pt x="465" y="44"/>
                  <a:pt x="460" y="36"/>
                  <a:pt x="454" y="31"/>
                </a:cubicBezTo>
                <a:cubicBezTo>
                  <a:pt x="437" y="60"/>
                  <a:pt x="437" y="60"/>
                  <a:pt x="437" y="60"/>
                </a:cubicBezTo>
                <a:lnTo>
                  <a:pt x="470" y="80"/>
                </a:lnTo>
                <a:close/>
                <a:moveTo>
                  <a:pt x="281" y="36"/>
                </a:moveTo>
                <a:cubicBezTo>
                  <a:pt x="255" y="21"/>
                  <a:pt x="255" y="21"/>
                  <a:pt x="255" y="21"/>
                </a:cubicBezTo>
                <a:cubicBezTo>
                  <a:pt x="238" y="29"/>
                  <a:pt x="222" y="40"/>
                  <a:pt x="208" y="52"/>
                </a:cubicBezTo>
                <a:cubicBezTo>
                  <a:pt x="240" y="71"/>
                  <a:pt x="240" y="71"/>
                  <a:pt x="240" y="71"/>
                </a:cubicBezTo>
                <a:cubicBezTo>
                  <a:pt x="253" y="58"/>
                  <a:pt x="267" y="46"/>
                  <a:pt x="281" y="36"/>
                </a:cubicBezTo>
                <a:close/>
                <a:moveTo>
                  <a:pt x="441" y="342"/>
                </a:moveTo>
                <a:cubicBezTo>
                  <a:pt x="386" y="311"/>
                  <a:pt x="386" y="311"/>
                  <a:pt x="386" y="311"/>
                </a:cubicBezTo>
                <a:cubicBezTo>
                  <a:pt x="375" y="325"/>
                  <a:pt x="364" y="338"/>
                  <a:pt x="353" y="350"/>
                </a:cubicBezTo>
                <a:cubicBezTo>
                  <a:pt x="399" y="376"/>
                  <a:pt x="399" y="376"/>
                  <a:pt x="399" y="376"/>
                </a:cubicBezTo>
                <a:cubicBezTo>
                  <a:pt x="413" y="367"/>
                  <a:pt x="428" y="356"/>
                  <a:pt x="441" y="342"/>
                </a:cubicBezTo>
                <a:close/>
                <a:moveTo>
                  <a:pt x="483" y="367"/>
                </a:moveTo>
                <a:cubicBezTo>
                  <a:pt x="450" y="348"/>
                  <a:pt x="450" y="348"/>
                  <a:pt x="450" y="348"/>
                </a:cubicBezTo>
                <a:cubicBezTo>
                  <a:pt x="437" y="361"/>
                  <a:pt x="424" y="373"/>
                  <a:pt x="409" y="382"/>
                </a:cubicBezTo>
                <a:cubicBezTo>
                  <a:pt x="436" y="398"/>
                  <a:pt x="436" y="398"/>
                  <a:pt x="436" y="398"/>
                </a:cubicBezTo>
                <a:cubicBezTo>
                  <a:pt x="453" y="390"/>
                  <a:pt x="469" y="379"/>
                  <a:pt x="483" y="367"/>
                </a:cubicBezTo>
                <a:close/>
                <a:moveTo>
                  <a:pt x="524" y="318"/>
                </a:moveTo>
                <a:cubicBezTo>
                  <a:pt x="488" y="298"/>
                  <a:pt x="488" y="298"/>
                  <a:pt x="488" y="298"/>
                </a:cubicBezTo>
                <a:cubicBezTo>
                  <a:pt x="479" y="313"/>
                  <a:pt x="469" y="327"/>
                  <a:pt x="458" y="340"/>
                </a:cubicBezTo>
                <a:cubicBezTo>
                  <a:pt x="491" y="359"/>
                  <a:pt x="491" y="359"/>
                  <a:pt x="491" y="359"/>
                </a:cubicBezTo>
                <a:cubicBezTo>
                  <a:pt x="504" y="347"/>
                  <a:pt x="514" y="333"/>
                  <a:pt x="524" y="318"/>
                </a:cubicBezTo>
                <a:close/>
                <a:moveTo>
                  <a:pt x="332" y="404"/>
                </a:moveTo>
                <a:cubicBezTo>
                  <a:pt x="306" y="388"/>
                  <a:pt x="306" y="388"/>
                  <a:pt x="306" y="388"/>
                </a:cubicBezTo>
                <a:cubicBezTo>
                  <a:pt x="296" y="394"/>
                  <a:pt x="286" y="399"/>
                  <a:pt x="277" y="402"/>
                </a:cubicBezTo>
                <a:cubicBezTo>
                  <a:pt x="276" y="402"/>
                  <a:pt x="275" y="403"/>
                  <a:pt x="273" y="403"/>
                </a:cubicBezTo>
                <a:cubicBezTo>
                  <a:pt x="292" y="407"/>
                  <a:pt x="312" y="408"/>
                  <a:pt x="332" y="404"/>
                </a:cubicBezTo>
                <a:close/>
                <a:moveTo>
                  <a:pt x="367" y="393"/>
                </a:moveTo>
                <a:cubicBezTo>
                  <a:pt x="374" y="390"/>
                  <a:pt x="381" y="387"/>
                  <a:pt x="388" y="383"/>
                </a:cubicBezTo>
                <a:cubicBezTo>
                  <a:pt x="345" y="358"/>
                  <a:pt x="345" y="358"/>
                  <a:pt x="345" y="358"/>
                </a:cubicBezTo>
                <a:cubicBezTo>
                  <a:pt x="335" y="367"/>
                  <a:pt x="325" y="375"/>
                  <a:pt x="316" y="382"/>
                </a:cubicBezTo>
                <a:cubicBezTo>
                  <a:pt x="347" y="400"/>
                  <a:pt x="347" y="400"/>
                  <a:pt x="347" y="400"/>
                </a:cubicBezTo>
                <a:cubicBezTo>
                  <a:pt x="354" y="398"/>
                  <a:pt x="361" y="396"/>
                  <a:pt x="367" y="393"/>
                </a:cubicBezTo>
                <a:close/>
                <a:moveTo>
                  <a:pt x="508" y="226"/>
                </a:moveTo>
                <a:cubicBezTo>
                  <a:pt x="513" y="208"/>
                  <a:pt x="516" y="190"/>
                  <a:pt x="517" y="172"/>
                </a:cubicBezTo>
                <a:cubicBezTo>
                  <a:pt x="471" y="146"/>
                  <a:pt x="471" y="146"/>
                  <a:pt x="471" y="146"/>
                </a:cubicBezTo>
                <a:cubicBezTo>
                  <a:pt x="466" y="161"/>
                  <a:pt x="461" y="178"/>
                  <a:pt x="454" y="194"/>
                </a:cubicBezTo>
                <a:lnTo>
                  <a:pt x="508" y="226"/>
                </a:lnTo>
                <a:close/>
                <a:moveTo>
                  <a:pt x="548" y="261"/>
                </a:moveTo>
                <a:cubicBezTo>
                  <a:pt x="514" y="242"/>
                  <a:pt x="514" y="242"/>
                  <a:pt x="514" y="242"/>
                </a:cubicBezTo>
                <a:cubicBezTo>
                  <a:pt x="509" y="258"/>
                  <a:pt x="502" y="273"/>
                  <a:pt x="494" y="289"/>
                </a:cubicBezTo>
                <a:cubicBezTo>
                  <a:pt x="529" y="309"/>
                  <a:pt x="529" y="309"/>
                  <a:pt x="529" y="309"/>
                </a:cubicBezTo>
                <a:cubicBezTo>
                  <a:pt x="538" y="294"/>
                  <a:pt x="544" y="278"/>
                  <a:pt x="548" y="261"/>
                </a:cubicBezTo>
                <a:close/>
                <a:moveTo>
                  <a:pt x="516" y="136"/>
                </a:moveTo>
                <a:cubicBezTo>
                  <a:pt x="515" y="129"/>
                  <a:pt x="514" y="123"/>
                  <a:pt x="512" y="116"/>
                </a:cubicBezTo>
                <a:cubicBezTo>
                  <a:pt x="480" y="98"/>
                  <a:pt x="480" y="98"/>
                  <a:pt x="480" y="98"/>
                </a:cubicBezTo>
                <a:cubicBezTo>
                  <a:pt x="480" y="101"/>
                  <a:pt x="479" y="105"/>
                  <a:pt x="479" y="109"/>
                </a:cubicBezTo>
                <a:cubicBezTo>
                  <a:pt x="477" y="117"/>
                  <a:pt x="476" y="126"/>
                  <a:pt x="474" y="135"/>
                </a:cubicBezTo>
                <a:cubicBezTo>
                  <a:pt x="517" y="160"/>
                  <a:pt x="517" y="160"/>
                  <a:pt x="517" y="160"/>
                </a:cubicBezTo>
                <a:cubicBezTo>
                  <a:pt x="517" y="152"/>
                  <a:pt x="517" y="144"/>
                  <a:pt x="516" y="136"/>
                </a:cubicBezTo>
                <a:close/>
                <a:moveTo>
                  <a:pt x="481" y="86"/>
                </a:moveTo>
                <a:cubicBezTo>
                  <a:pt x="508" y="101"/>
                  <a:pt x="508" y="101"/>
                  <a:pt x="508" y="101"/>
                </a:cubicBezTo>
                <a:cubicBezTo>
                  <a:pt x="501" y="82"/>
                  <a:pt x="491" y="64"/>
                  <a:pt x="477" y="50"/>
                </a:cubicBezTo>
                <a:cubicBezTo>
                  <a:pt x="478" y="51"/>
                  <a:pt x="478" y="52"/>
                  <a:pt x="478" y="53"/>
                </a:cubicBezTo>
                <a:cubicBezTo>
                  <a:pt x="480" y="63"/>
                  <a:pt x="481" y="74"/>
                  <a:pt x="481" y="86"/>
                </a:cubicBezTo>
                <a:close/>
                <a:moveTo>
                  <a:pt x="532" y="116"/>
                </a:moveTo>
                <a:cubicBezTo>
                  <a:pt x="527" y="104"/>
                  <a:pt x="520" y="93"/>
                  <a:pt x="512" y="83"/>
                </a:cubicBezTo>
                <a:cubicBezTo>
                  <a:pt x="516" y="91"/>
                  <a:pt x="519" y="100"/>
                  <a:pt x="521" y="109"/>
                </a:cubicBezTo>
                <a:lnTo>
                  <a:pt x="532" y="116"/>
                </a:lnTo>
                <a:close/>
                <a:moveTo>
                  <a:pt x="526" y="135"/>
                </a:moveTo>
                <a:cubicBezTo>
                  <a:pt x="528" y="145"/>
                  <a:pt x="528" y="156"/>
                  <a:pt x="528" y="166"/>
                </a:cubicBezTo>
                <a:cubicBezTo>
                  <a:pt x="553" y="181"/>
                  <a:pt x="553" y="181"/>
                  <a:pt x="553" y="181"/>
                </a:cubicBezTo>
                <a:cubicBezTo>
                  <a:pt x="551" y="172"/>
                  <a:pt x="550" y="163"/>
                  <a:pt x="547" y="155"/>
                </a:cubicBezTo>
                <a:cubicBezTo>
                  <a:pt x="545" y="147"/>
                  <a:pt x="543" y="140"/>
                  <a:pt x="540" y="132"/>
                </a:cubicBezTo>
                <a:cubicBezTo>
                  <a:pt x="525" y="124"/>
                  <a:pt x="525" y="124"/>
                  <a:pt x="525" y="124"/>
                </a:cubicBezTo>
                <a:cubicBezTo>
                  <a:pt x="525" y="127"/>
                  <a:pt x="526" y="131"/>
                  <a:pt x="526" y="135"/>
                </a:cubicBezTo>
                <a:close/>
                <a:moveTo>
                  <a:pt x="642" y="186"/>
                </a:moveTo>
                <a:cubicBezTo>
                  <a:pt x="637" y="230"/>
                  <a:pt x="622" y="300"/>
                  <a:pt x="618" y="331"/>
                </a:cubicBezTo>
                <a:cubicBezTo>
                  <a:pt x="608" y="399"/>
                  <a:pt x="563" y="415"/>
                  <a:pt x="547" y="434"/>
                </a:cubicBezTo>
                <a:cubicBezTo>
                  <a:pt x="531" y="454"/>
                  <a:pt x="503" y="448"/>
                  <a:pt x="525" y="424"/>
                </a:cubicBezTo>
                <a:cubicBezTo>
                  <a:pt x="547" y="399"/>
                  <a:pt x="582" y="356"/>
                  <a:pt x="588" y="331"/>
                </a:cubicBezTo>
                <a:cubicBezTo>
                  <a:pt x="593" y="307"/>
                  <a:pt x="580" y="285"/>
                  <a:pt x="552" y="320"/>
                </a:cubicBezTo>
                <a:cubicBezTo>
                  <a:pt x="516" y="367"/>
                  <a:pt x="477" y="402"/>
                  <a:pt x="435" y="426"/>
                </a:cubicBezTo>
                <a:cubicBezTo>
                  <a:pt x="403" y="445"/>
                  <a:pt x="371" y="487"/>
                  <a:pt x="384" y="562"/>
                </a:cubicBezTo>
                <a:cubicBezTo>
                  <a:pt x="388" y="589"/>
                  <a:pt x="390" y="613"/>
                  <a:pt x="389" y="634"/>
                </a:cubicBezTo>
                <a:cubicBezTo>
                  <a:pt x="507" y="634"/>
                  <a:pt x="507" y="634"/>
                  <a:pt x="507" y="634"/>
                </a:cubicBezTo>
                <a:cubicBezTo>
                  <a:pt x="507" y="624"/>
                  <a:pt x="507" y="613"/>
                  <a:pt x="507" y="602"/>
                </a:cubicBezTo>
                <a:cubicBezTo>
                  <a:pt x="508" y="569"/>
                  <a:pt x="573" y="525"/>
                  <a:pt x="612" y="488"/>
                </a:cubicBezTo>
                <a:cubicBezTo>
                  <a:pt x="663" y="440"/>
                  <a:pt x="669" y="437"/>
                  <a:pt x="672" y="347"/>
                </a:cubicBezTo>
                <a:cubicBezTo>
                  <a:pt x="673" y="330"/>
                  <a:pt x="679" y="293"/>
                  <a:pt x="681" y="255"/>
                </a:cubicBezTo>
                <a:cubicBezTo>
                  <a:pt x="684" y="204"/>
                  <a:pt x="681" y="210"/>
                  <a:pt x="683" y="193"/>
                </a:cubicBezTo>
                <a:cubicBezTo>
                  <a:pt x="686" y="163"/>
                  <a:pt x="648" y="143"/>
                  <a:pt x="642" y="186"/>
                </a:cubicBezTo>
                <a:close/>
                <a:moveTo>
                  <a:pt x="251" y="426"/>
                </a:moveTo>
                <a:cubicBezTo>
                  <a:pt x="209" y="402"/>
                  <a:pt x="170" y="367"/>
                  <a:pt x="134" y="320"/>
                </a:cubicBezTo>
                <a:cubicBezTo>
                  <a:pt x="107" y="285"/>
                  <a:pt x="93" y="307"/>
                  <a:pt x="98" y="331"/>
                </a:cubicBezTo>
                <a:cubicBezTo>
                  <a:pt x="104" y="356"/>
                  <a:pt x="139" y="399"/>
                  <a:pt x="161" y="424"/>
                </a:cubicBezTo>
                <a:cubicBezTo>
                  <a:pt x="183" y="448"/>
                  <a:pt x="156" y="454"/>
                  <a:pt x="139" y="434"/>
                </a:cubicBezTo>
                <a:cubicBezTo>
                  <a:pt x="123" y="415"/>
                  <a:pt x="78" y="399"/>
                  <a:pt x="68" y="331"/>
                </a:cubicBezTo>
                <a:cubicBezTo>
                  <a:pt x="64" y="300"/>
                  <a:pt x="49" y="230"/>
                  <a:pt x="44" y="186"/>
                </a:cubicBezTo>
                <a:cubicBezTo>
                  <a:pt x="39" y="143"/>
                  <a:pt x="0" y="163"/>
                  <a:pt x="3" y="193"/>
                </a:cubicBezTo>
                <a:cubicBezTo>
                  <a:pt x="5" y="211"/>
                  <a:pt x="3" y="209"/>
                  <a:pt x="6" y="262"/>
                </a:cubicBezTo>
                <a:cubicBezTo>
                  <a:pt x="7" y="298"/>
                  <a:pt x="14" y="331"/>
                  <a:pt x="14" y="347"/>
                </a:cubicBezTo>
                <a:cubicBezTo>
                  <a:pt x="17" y="437"/>
                  <a:pt x="24" y="440"/>
                  <a:pt x="74" y="488"/>
                </a:cubicBezTo>
                <a:cubicBezTo>
                  <a:pt x="113" y="525"/>
                  <a:pt x="178" y="569"/>
                  <a:pt x="179" y="602"/>
                </a:cubicBezTo>
                <a:cubicBezTo>
                  <a:pt x="179" y="613"/>
                  <a:pt x="179" y="624"/>
                  <a:pt x="179" y="634"/>
                </a:cubicBezTo>
                <a:cubicBezTo>
                  <a:pt x="297" y="634"/>
                  <a:pt x="297" y="634"/>
                  <a:pt x="297" y="634"/>
                </a:cubicBezTo>
                <a:cubicBezTo>
                  <a:pt x="297" y="613"/>
                  <a:pt x="298" y="589"/>
                  <a:pt x="302" y="562"/>
                </a:cubicBezTo>
                <a:cubicBezTo>
                  <a:pt x="315" y="487"/>
                  <a:pt x="283" y="445"/>
                  <a:pt x="251" y="42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AU">
              <a:solidFill>
                <a:prstClr val="black"/>
              </a:solidFill>
            </a:endParaRPr>
          </a:p>
        </p:txBody>
      </p:sp>
    </p:spTree>
    <p:extLst>
      <p:ext uri="{BB962C8B-B14F-4D97-AF65-F5344CB8AC3E}">
        <p14:creationId xmlns:p14="http://schemas.microsoft.com/office/powerpoint/2010/main" val="37067844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184900" y="1302647"/>
            <a:ext cx="4691465" cy="3131331"/>
          </a:xfrm>
          <a:prstGeom prst="roundRect">
            <a:avLst>
              <a:gd name="adj" fmla="val 16667"/>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itle 5"/>
          <p:cNvSpPr>
            <a:spLocks noGrp="1"/>
          </p:cNvSpPr>
          <p:nvPr>
            <p:ph type="title"/>
          </p:nvPr>
        </p:nvSpPr>
        <p:spPr/>
        <p:txBody>
          <a:bodyPr/>
          <a:lstStyle/>
          <a:p>
            <a:r>
              <a:rPr lang="en-AU" dirty="0"/>
              <a:t>Computer Forensic principles</a:t>
            </a:r>
          </a:p>
        </p:txBody>
      </p:sp>
      <p:sp>
        <p:nvSpPr>
          <p:cNvPr id="7" name="Content Placeholder 6"/>
          <p:cNvSpPr>
            <a:spLocks noGrp="1"/>
          </p:cNvSpPr>
          <p:nvPr>
            <p:ph sz="quarter" idx="13"/>
          </p:nvPr>
        </p:nvSpPr>
        <p:spPr>
          <a:xfrm>
            <a:off x="1325564" y="1125538"/>
            <a:ext cx="4679950" cy="5148262"/>
          </a:xfrm>
        </p:spPr>
        <p:txBody>
          <a:bodyPr/>
          <a:lstStyle/>
          <a:p>
            <a:pPr lvl="3">
              <a:spcAft>
                <a:spcPts val="600"/>
              </a:spcAft>
            </a:pPr>
            <a:r>
              <a:rPr lang="en-US" sz="1800" dirty="0"/>
              <a:t>Don’t change the evidence</a:t>
            </a:r>
          </a:p>
          <a:p>
            <a:pPr lvl="3">
              <a:spcAft>
                <a:spcPts val="600"/>
              </a:spcAft>
            </a:pPr>
            <a:r>
              <a:rPr lang="en-US" sz="1800" dirty="0"/>
              <a:t>Document results – repeatability</a:t>
            </a:r>
          </a:p>
          <a:p>
            <a:pPr lvl="3">
              <a:spcAft>
                <a:spcPts val="600"/>
              </a:spcAft>
            </a:pPr>
            <a:r>
              <a:rPr lang="en-US" sz="1800" dirty="0"/>
              <a:t>Maintain chain of custody</a:t>
            </a:r>
          </a:p>
          <a:p>
            <a:pPr lvl="3">
              <a:spcAft>
                <a:spcPts val="600"/>
              </a:spcAft>
            </a:pPr>
            <a:r>
              <a:rPr lang="en-US" sz="1800" dirty="0"/>
              <a:t>Don’t mishandle evidence</a:t>
            </a:r>
          </a:p>
          <a:p>
            <a:pPr lvl="3">
              <a:spcAft>
                <a:spcPts val="600"/>
              </a:spcAft>
            </a:pPr>
            <a:r>
              <a:rPr lang="en-US" sz="1800" dirty="0"/>
              <a:t>Don’t work on original evidence</a:t>
            </a:r>
          </a:p>
        </p:txBody>
      </p:sp>
      <p:sp>
        <p:nvSpPr>
          <p:cNvPr id="10" name="Text Placeholder 9"/>
          <p:cNvSpPr>
            <a:spLocks noGrp="1"/>
          </p:cNvSpPr>
          <p:nvPr>
            <p:ph type="body" sz="quarter" idx="15"/>
          </p:nvPr>
        </p:nvSpPr>
        <p:spPr/>
        <p:txBody>
          <a:bodyPr/>
          <a:lstStyle/>
          <a:p>
            <a:endParaRPr lang="en-AU"/>
          </a:p>
        </p:txBody>
      </p:sp>
    </p:spTree>
    <p:extLst>
      <p:ext uri="{BB962C8B-B14F-4D97-AF65-F5344CB8AC3E}">
        <p14:creationId xmlns:p14="http://schemas.microsoft.com/office/powerpoint/2010/main" val="40934679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bread\Documents\4. Forensic Technology\Presentations\assets\Forensic Image vs Active file collections pt 2.jpg"/>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bwMode="auto">
          <a:xfrm>
            <a:off x="1689651" y="1880418"/>
            <a:ext cx="8727891" cy="370156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p:txBody>
          <a:bodyPr/>
          <a:lstStyle/>
          <a:p>
            <a:r>
              <a:rPr lang="en-AU" dirty="0"/>
              <a:t>Preservation</a:t>
            </a:r>
          </a:p>
        </p:txBody>
      </p:sp>
      <p:sp>
        <p:nvSpPr>
          <p:cNvPr id="6" name="Content Placeholder 3"/>
          <p:cNvSpPr>
            <a:spLocks noGrp="1"/>
          </p:cNvSpPr>
          <p:nvPr>
            <p:ph sz="quarter" idx="10"/>
          </p:nvPr>
        </p:nvSpPr>
        <p:spPr>
          <a:xfrm>
            <a:off x="3637941" y="1512693"/>
            <a:ext cx="4681537" cy="5148262"/>
          </a:xfrm>
        </p:spPr>
        <p:txBody>
          <a:bodyPr/>
          <a:lstStyle/>
          <a:p>
            <a:pPr marL="0" lvl="3" indent="0" algn="ctr">
              <a:spcBef>
                <a:spcPts val="1200"/>
              </a:spcBef>
              <a:spcAft>
                <a:spcPts val="1200"/>
              </a:spcAft>
              <a:buNone/>
            </a:pPr>
            <a:endParaRPr lang="en-AU" b="0" dirty="0">
              <a:solidFill>
                <a:schemeClr val="bg2"/>
              </a:solidFill>
              <a:latin typeface="+mn-lt"/>
            </a:endParaRPr>
          </a:p>
        </p:txBody>
      </p:sp>
      <p:sp>
        <p:nvSpPr>
          <p:cNvPr id="4" name="Text Placeholder 3"/>
          <p:cNvSpPr>
            <a:spLocks noGrp="1"/>
          </p:cNvSpPr>
          <p:nvPr>
            <p:ph type="body" sz="quarter" idx="15"/>
          </p:nvPr>
        </p:nvSpPr>
        <p:spPr/>
        <p:txBody>
          <a:bodyPr/>
          <a:lstStyle/>
          <a:p>
            <a:r>
              <a:rPr lang="en-AU" dirty="0"/>
              <a:t>Forensic image versus File Copy</a:t>
            </a:r>
          </a:p>
        </p:txBody>
      </p:sp>
      <p:sp>
        <p:nvSpPr>
          <p:cNvPr id="7" name="TextBox 6" title="SourceNotesBox"/>
          <p:cNvSpPr txBox="1"/>
          <p:nvPr/>
        </p:nvSpPr>
        <p:spPr>
          <a:xfrm>
            <a:off x="2873009" y="5876578"/>
            <a:ext cx="4680000" cy="195814"/>
          </a:xfrm>
          <a:prstGeom prst="rect">
            <a:avLst/>
          </a:prstGeom>
          <a:noFill/>
        </p:spPr>
        <p:txBody>
          <a:bodyPr vert="horz" wrap="square" lIns="0" tIns="72000" rIns="0" bIns="0" rtlCol="0" anchor="b" anchorCtr="0">
            <a:spAutoFit/>
          </a:bodyPr>
          <a:lstStyle/>
          <a:p>
            <a:pPr marL="447675" indent="-447675" defTabSz="444500">
              <a:spcBef>
                <a:spcPct val="10000"/>
              </a:spcBef>
              <a:defRPr/>
            </a:pPr>
            <a:r>
              <a:rPr lang="en-AU" sz="800" i="1" dirty="0">
                <a:solidFill>
                  <a:srgbClr val="717073"/>
                </a:solidFill>
              </a:rPr>
              <a:t>Source:	http://www.pinpointlabs.com/images/trialgraphics/ForensicImageVsActiveFile.pdf</a:t>
            </a:r>
          </a:p>
        </p:txBody>
      </p:sp>
      <p:sp>
        <p:nvSpPr>
          <p:cNvPr id="2" name="Rectangle 1"/>
          <p:cNvSpPr/>
          <p:nvPr/>
        </p:nvSpPr>
        <p:spPr>
          <a:xfrm>
            <a:off x="5051093" y="966272"/>
            <a:ext cx="1184940" cy="369332"/>
          </a:xfrm>
          <a:prstGeom prst="rect">
            <a:avLst/>
          </a:prstGeom>
        </p:spPr>
        <p:txBody>
          <a:bodyPr wrap="none">
            <a:spAutoFit/>
          </a:bodyPr>
          <a:lstStyle/>
          <a:p>
            <a:pPr marL="0" lvl="3" algn="ctr">
              <a:spcBef>
                <a:spcPts val="1200"/>
              </a:spcBef>
              <a:spcAft>
                <a:spcPts val="1200"/>
              </a:spcAft>
            </a:pPr>
            <a:r>
              <a:rPr lang="en-AU" b="1" dirty="0">
                <a:solidFill>
                  <a:srgbClr val="0069AA"/>
                </a:solidFill>
              </a:rPr>
              <a:t>File copy</a:t>
            </a:r>
            <a:endParaRPr lang="en-AU" dirty="0">
              <a:solidFill>
                <a:srgbClr val="0069AA"/>
              </a:solidFill>
            </a:endParaRPr>
          </a:p>
        </p:txBody>
      </p:sp>
    </p:spTree>
    <p:extLst>
      <p:ext uri="{BB962C8B-B14F-4D97-AF65-F5344CB8AC3E}">
        <p14:creationId xmlns:p14="http://schemas.microsoft.com/office/powerpoint/2010/main" val="3648429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AU" dirty="0"/>
              <a:t>Preservation</a:t>
            </a:r>
          </a:p>
        </p:txBody>
      </p:sp>
      <p:sp>
        <p:nvSpPr>
          <p:cNvPr id="13" name="Content Placeholder 3"/>
          <p:cNvSpPr>
            <a:spLocks noGrp="1"/>
          </p:cNvSpPr>
          <p:nvPr>
            <p:ph sz="quarter" idx="10"/>
          </p:nvPr>
        </p:nvSpPr>
        <p:spPr>
          <a:xfrm>
            <a:off x="3729710" y="1035424"/>
            <a:ext cx="4681537" cy="5148262"/>
          </a:xfrm>
        </p:spPr>
        <p:txBody>
          <a:bodyPr/>
          <a:lstStyle/>
          <a:p>
            <a:pPr marL="0" lvl="3" indent="0">
              <a:spcBef>
                <a:spcPts val="1200"/>
              </a:spcBef>
              <a:spcAft>
                <a:spcPts val="1200"/>
              </a:spcAft>
              <a:buNone/>
            </a:pPr>
            <a:r>
              <a:rPr lang="en-AU" b="1" dirty="0">
                <a:solidFill>
                  <a:schemeClr val="bg2"/>
                </a:solidFill>
                <a:latin typeface="+mn-lt"/>
              </a:rPr>
              <a:t>Forensic Image – hard drive frozen in time</a:t>
            </a:r>
            <a:endParaRPr lang="en-AU" b="0" dirty="0">
              <a:solidFill>
                <a:schemeClr val="bg2"/>
              </a:solidFill>
              <a:latin typeface="+mn-lt"/>
            </a:endParaRPr>
          </a:p>
        </p:txBody>
      </p:sp>
      <p:sp>
        <p:nvSpPr>
          <p:cNvPr id="4" name="Text Placeholder 3"/>
          <p:cNvSpPr>
            <a:spLocks noGrp="1"/>
          </p:cNvSpPr>
          <p:nvPr>
            <p:ph type="body" sz="quarter" idx="15"/>
          </p:nvPr>
        </p:nvSpPr>
        <p:spPr/>
        <p:txBody>
          <a:bodyPr/>
          <a:lstStyle/>
          <a:p>
            <a:r>
              <a:rPr lang="en-AU" dirty="0"/>
              <a:t>Forensic image versus File Copy</a:t>
            </a:r>
          </a:p>
        </p:txBody>
      </p:sp>
      <p:pic>
        <p:nvPicPr>
          <p:cNvPr id="1028" name="Picture 4" descr="C:\Users\bread\Documents\4. Forensic Technology\Presentations\assets\Forensic Image vs Active file collections pt 1-2.jpg"/>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bwMode="auto">
          <a:xfrm>
            <a:off x="1914586" y="1848946"/>
            <a:ext cx="7906423" cy="386673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title="SourceNotesBox"/>
          <p:cNvSpPr txBox="1"/>
          <p:nvPr/>
        </p:nvSpPr>
        <p:spPr>
          <a:xfrm>
            <a:off x="3022475" y="5987872"/>
            <a:ext cx="4680000" cy="195814"/>
          </a:xfrm>
          <a:prstGeom prst="rect">
            <a:avLst/>
          </a:prstGeom>
          <a:noFill/>
        </p:spPr>
        <p:txBody>
          <a:bodyPr vert="horz" wrap="square" lIns="0" tIns="72000" rIns="0" bIns="0" rtlCol="0" anchor="b" anchorCtr="0">
            <a:spAutoFit/>
          </a:bodyPr>
          <a:lstStyle/>
          <a:p>
            <a:pPr marL="447675" indent="-447675" defTabSz="444500">
              <a:spcBef>
                <a:spcPct val="10000"/>
              </a:spcBef>
              <a:defRPr/>
            </a:pPr>
            <a:r>
              <a:rPr lang="en-AU" sz="800" i="1" dirty="0">
                <a:solidFill>
                  <a:srgbClr val="717073"/>
                </a:solidFill>
              </a:rPr>
              <a:t>Source:	http://www.pinpointlabs.com/images/trialgraphics/ForensicImageVsActiveFile.pdf</a:t>
            </a:r>
          </a:p>
        </p:txBody>
      </p:sp>
      <p:sp>
        <p:nvSpPr>
          <p:cNvPr id="8" name="Content Placeholder 3"/>
          <p:cNvSpPr>
            <a:spLocks noGrp="1"/>
          </p:cNvSpPr>
          <p:nvPr>
            <p:ph sz="quarter" idx="10"/>
          </p:nvPr>
        </p:nvSpPr>
        <p:spPr>
          <a:xfrm>
            <a:off x="3188951" y="1327917"/>
            <a:ext cx="5763053" cy="5148262"/>
          </a:xfrm>
        </p:spPr>
        <p:txBody>
          <a:bodyPr/>
          <a:lstStyle/>
          <a:p>
            <a:pPr marL="0" lvl="3" indent="0">
              <a:spcBef>
                <a:spcPts val="1200"/>
              </a:spcBef>
              <a:spcAft>
                <a:spcPts val="1200"/>
              </a:spcAft>
              <a:buNone/>
            </a:pPr>
            <a:r>
              <a:rPr lang="en-AU" b="1" dirty="0">
                <a:solidFill>
                  <a:schemeClr val="bg2"/>
                </a:solidFill>
                <a:latin typeface="+mn-lt"/>
              </a:rPr>
              <a:t>Verified by a mathematical formula to ensure exact copy</a:t>
            </a:r>
            <a:endParaRPr lang="en-AU" b="0" dirty="0">
              <a:solidFill>
                <a:schemeClr val="bg2"/>
              </a:solidFill>
              <a:latin typeface="+mn-lt"/>
            </a:endParaRPr>
          </a:p>
        </p:txBody>
      </p:sp>
    </p:spTree>
    <p:extLst>
      <p:ext uri="{BB962C8B-B14F-4D97-AF65-F5344CB8AC3E}">
        <p14:creationId xmlns:p14="http://schemas.microsoft.com/office/powerpoint/2010/main" val="1508459628"/>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RESGUID" val="707a5c0d-571a-45f8-9c19-dc8b3b825ef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R PowerPoint Template">
  <a:themeElements>
    <a:clrScheme name="Custom 1">
      <a:dk1>
        <a:sysClr val="windowText" lastClr="000000"/>
      </a:dk1>
      <a:lt1>
        <a:sysClr val="window" lastClr="FFFFFF"/>
      </a:lt1>
      <a:dk2>
        <a:srgbClr val="3F3F42"/>
      </a:dk2>
      <a:lt2>
        <a:srgbClr val="DEDDDC"/>
      </a:lt2>
      <a:accent1>
        <a:srgbClr val="E82683"/>
      </a:accent1>
      <a:accent2>
        <a:srgbClr val="EB632D"/>
      </a:accent2>
      <a:accent3>
        <a:srgbClr val="E5322C"/>
      </a:accent3>
      <a:accent4>
        <a:srgbClr val="009ED6"/>
      </a:accent4>
      <a:accent5>
        <a:srgbClr val="374B8C"/>
      </a:accent5>
      <a:accent6>
        <a:srgbClr val="6D2D7A"/>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none" rtlCol="0" anchor="b" anchorCtr="0">
        <a:normAutofit fontScale="70000" lnSpcReduction="20000"/>
      </a:bodyPr>
      <a:lstStyle>
        <a:defPPr marL="0" marR="0" indent="0" algn="l" defTabSz="914400" rtl="0" eaLnBrk="1" fontAlgn="auto" latinLnBrk="0" hangingPunct="1">
          <a:lnSpc>
            <a:spcPct val="90000"/>
          </a:lnSpc>
          <a:spcBef>
            <a:spcPct val="0"/>
          </a:spcBef>
          <a:spcAft>
            <a:spcPts val="0"/>
          </a:spcAft>
          <a:buClrTx/>
          <a:buSzTx/>
          <a:buFontTx/>
          <a:buNone/>
          <a:tabLst/>
          <a:defRPr kumimoji="0" sz="3600" b="0" i="0" u="none" strike="noStrike" kern="1200" cap="none" spc="0" normalizeH="0" baseline="0" noProof="0" dirty="0" smtClean="0">
            <a:ln>
              <a:noFill/>
            </a:ln>
            <a:solidFill>
              <a:srgbClr val="00529B"/>
            </a:solidFill>
            <a:effectLst/>
            <a:uLnTx/>
            <a:uFillTx/>
            <a:latin typeface="+mj-lt"/>
            <a:ea typeface="+mj-ea"/>
            <a:cs typeface="+mj-cs"/>
          </a:defRPr>
        </a:defPPr>
      </a:lstStyle>
    </a:txDef>
  </a:objectDefaults>
  <a:extraClrSchemeLst/>
</a:theme>
</file>

<file path=ppt/theme/theme3.xml><?xml version="1.0" encoding="utf-8"?>
<a:theme xmlns:a="http://schemas.openxmlformats.org/drawingml/2006/main" name="KM Report Design">
  <a:themeElements>
    <a:clrScheme name="KM_333">
      <a:dk1>
        <a:sysClr val="windowText" lastClr="000000"/>
      </a:dk1>
      <a:lt1>
        <a:sysClr val="window" lastClr="FFFFFF"/>
      </a:lt1>
      <a:dk2>
        <a:srgbClr val="003767"/>
      </a:dk2>
      <a:lt2>
        <a:srgbClr val="0069AA"/>
      </a:lt2>
      <a:accent1>
        <a:srgbClr val="56A0D3"/>
      </a:accent1>
      <a:accent2>
        <a:srgbClr val="79BDE8"/>
      </a:accent2>
      <a:accent3>
        <a:srgbClr val="B9E0F7"/>
      </a:accent3>
      <a:accent4>
        <a:srgbClr val="717073"/>
      </a:accent4>
      <a:accent5>
        <a:srgbClr val="ADAFB2"/>
      </a:accent5>
      <a:accent6>
        <a:srgbClr val="E6E7E8"/>
      </a:accent6>
      <a:hlink>
        <a:srgbClr val="0069AA"/>
      </a:hlink>
      <a:folHlink>
        <a:srgbClr val="717073"/>
      </a:folHlink>
    </a:clrScheme>
    <a:fontScheme name="KordaMenth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4"/>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defRPr sz="1000" dirty="0" err="1" smtClean="0">
            <a:latin typeface="Arial" pitchFamily="34" charset="0"/>
            <a:cs typeface="Arial" pitchFamily="34" charset="0"/>
          </a:defRPr>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KM_333">
    <a:dk1>
      <a:sysClr val="windowText" lastClr="000000"/>
    </a:dk1>
    <a:lt1>
      <a:sysClr val="window" lastClr="FFFFFF"/>
    </a:lt1>
    <a:dk2>
      <a:srgbClr val="003767"/>
    </a:dk2>
    <a:lt2>
      <a:srgbClr val="0069AA"/>
    </a:lt2>
    <a:accent1>
      <a:srgbClr val="56A0D3"/>
    </a:accent1>
    <a:accent2>
      <a:srgbClr val="79BDE8"/>
    </a:accent2>
    <a:accent3>
      <a:srgbClr val="B9E0F7"/>
    </a:accent3>
    <a:accent4>
      <a:srgbClr val="717073"/>
    </a:accent4>
    <a:accent5>
      <a:srgbClr val="ADAFB2"/>
    </a:accent5>
    <a:accent6>
      <a:srgbClr val="E6E7E8"/>
    </a:accent6>
    <a:hlink>
      <a:srgbClr val="0069AA"/>
    </a:hlink>
    <a:folHlink>
      <a:srgbClr val="717073"/>
    </a:folHlink>
  </a:clrScheme>
</a:themeOverride>
</file>

<file path=docProps/app.xml><?xml version="1.0" encoding="utf-8"?>
<Properties xmlns="http://schemas.openxmlformats.org/officeDocument/2006/extended-properties" xmlns:vt="http://schemas.openxmlformats.org/officeDocument/2006/docPropsVTypes">
  <TotalTime>2352</TotalTime>
  <Words>2194</Words>
  <Application>Microsoft Office PowerPoint</Application>
  <PresentationFormat>Custom</PresentationFormat>
  <Paragraphs>342</Paragraphs>
  <Slides>42</Slides>
  <Notes>28</Notes>
  <HiddenSlides>0</HiddenSlides>
  <MMClips>0</MMClips>
  <ScaleCrop>false</ScaleCrop>
  <HeadingPairs>
    <vt:vector size="4" baseType="variant">
      <vt:variant>
        <vt:lpstr>Theme</vt:lpstr>
      </vt:variant>
      <vt:variant>
        <vt:i4>3</vt:i4>
      </vt:variant>
      <vt:variant>
        <vt:lpstr>Slide Titles</vt:lpstr>
      </vt:variant>
      <vt:variant>
        <vt:i4>42</vt:i4>
      </vt:variant>
    </vt:vector>
  </HeadingPairs>
  <TitlesOfParts>
    <vt:vector size="45" baseType="lpstr">
      <vt:lpstr>Office Theme</vt:lpstr>
      <vt:lpstr>WR PowerPoint Template</vt:lpstr>
      <vt:lpstr>KM Report Design</vt:lpstr>
      <vt:lpstr>PowerPoint Presentation</vt:lpstr>
      <vt:lpstr>Digital Forensics in Vehicle Crime Cases</vt:lpstr>
      <vt:lpstr>Summary</vt:lpstr>
      <vt:lpstr>What is computer Forensics?</vt:lpstr>
      <vt:lpstr> Where does it come from?</vt:lpstr>
      <vt:lpstr> Where does it come from?</vt:lpstr>
      <vt:lpstr>Computer Forensic principles</vt:lpstr>
      <vt:lpstr>Preservation</vt:lpstr>
      <vt:lpstr>Preservation</vt:lpstr>
      <vt:lpstr>Cloud evidence</vt:lpstr>
      <vt:lpstr>Electronic documents</vt:lpstr>
      <vt:lpstr>Rise of the mobile phone</vt:lpstr>
      <vt:lpstr>Smart phone Forensics</vt:lpstr>
      <vt:lpstr>Smart phone Forensics</vt:lpstr>
      <vt:lpstr>PowerPoint Presentation</vt:lpstr>
      <vt:lpstr>PowerPoint Presentation</vt:lpstr>
      <vt:lpstr>PowerPoint Presentation</vt:lpstr>
      <vt:lpstr>PowerPoint Presentation</vt:lpstr>
      <vt:lpstr>PowerPoint Presentation</vt:lpstr>
      <vt:lpstr>PowerPoint Presentation</vt:lpstr>
      <vt:lpstr>Social Media and Open Source Intellignece</vt:lpstr>
      <vt:lpstr>Social media</vt:lpstr>
      <vt:lpstr>Social media trust</vt:lpstr>
      <vt:lpstr>Photo Forensics</vt:lpstr>
      <vt:lpstr>Photo Forensics</vt:lpstr>
      <vt:lpstr>Photo Forensics</vt:lpstr>
      <vt:lpstr>Photo Forensics</vt:lpstr>
      <vt:lpstr>Photo Forensics</vt:lpstr>
      <vt:lpstr>Photo Forensics</vt:lpstr>
      <vt:lpstr>Locational Services</vt:lpstr>
      <vt:lpstr>Geo tagging</vt:lpstr>
      <vt:lpstr>Additional observations</vt:lpstr>
      <vt:lpstr>Claimant defence</vt:lpstr>
      <vt:lpstr>Claimant defence of date</vt:lpstr>
      <vt:lpstr>Claimant defence of date</vt:lpstr>
      <vt:lpstr>Case study – failed 'Candy crush' defence</vt:lpstr>
      <vt:lpstr>Case study – Digital Forensics</vt:lpstr>
      <vt:lpstr>Case study – Digital Forensics</vt:lpstr>
      <vt:lpstr>Online EXIF metadata websites and confidential information</vt:lpstr>
      <vt:lpstr>Anti Forensic tools</vt:lpstr>
      <vt:lpstr>Other work we are seeing – Cyber Fraud /Insurance</vt:lpstr>
      <vt:lpstr>Questions?</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Mr Paul Thomas</cp:lastModifiedBy>
  <cp:revision>190</cp:revision>
  <dcterms:created xsi:type="dcterms:W3CDTF">2013-03-25T10:00:06Z</dcterms:created>
  <dcterms:modified xsi:type="dcterms:W3CDTF">2017-04-13T02:12:58Z</dcterms:modified>
</cp:coreProperties>
</file>